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89935B-F5A7-43AA-9894-35D46EA21978}" v="428" dt="2021-06-22T19:26:51.1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28" autoAdjust="0"/>
    <p:restoredTop sz="94660"/>
  </p:normalViewPr>
  <p:slideViewPr>
    <p:cSldViewPr snapToGrid="0">
      <p:cViewPr>
        <p:scale>
          <a:sx n="100" d="100"/>
          <a:sy n="100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Ingestad" userId="00fd6dba-886b-45d8-9e41-f0c817804a8d" providerId="ADAL" clId="{C189935B-F5A7-43AA-9894-35D46EA21978}"/>
    <pc:docChg chg="undo redo custSel addSld delSld modSld sldOrd">
      <pc:chgData name="Lisa Ingestad" userId="00fd6dba-886b-45d8-9e41-f0c817804a8d" providerId="ADAL" clId="{C189935B-F5A7-43AA-9894-35D46EA21978}" dt="2021-06-22T19:27:41.447" v="1774" actId="5793"/>
      <pc:docMkLst>
        <pc:docMk/>
      </pc:docMkLst>
      <pc:sldChg chg="addSp modSp mod ord">
        <pc:chgData name="Lisa Ingestad" userId="00fd6dba-886b-45d8-9e41-f0c817804a8d" providerId="ADAL" clId="{C189935B-F5A7-43AA-9894-35D46EA21978}" dt="2021-06-22T18:27:14.984" v="588" actId="403"/>
        <pc:sldMkLst>
          <pc:docMk/>
          <pc:sldMk cId="3072139538" sldId="256"/>
        </pc:sldMkLst>
        <pc:spChg chg="mod">
          <ac:chgData name="Lisa Ingestad" userId="00fd6dba-886b-45d8-9e41-f0c817804a8d" providerId="ADAL" clId="{C189935B-F5A7-43AA-9894-35D46EA21978}" dt="2021-06-22T18:27:14.984" v="588" actId="403"/>
          <ac:spMkLst>
            <pc:docMk/>
            <pc:sldMk cId="3072139538" sldId="256"/>
            <ac:spMk id="6" creationId="{CDE13A04-6615-47CD-B996-E85218981C12}"/>
          </ac:spMkLst>
        </pc:spChg>
        <pc:picChg chg="mod">
          <ac:chgData name="Lisa Ingestad" userId="00fd6dba-886b-45d8-9e41-f0c817804a8d" providerId="ADAL" clId="{C189935B-F5A7-43AA-9894-35D46EA21978}" dt="2021-06-22T18:15:03" v="81" actId="14861"/>
          <ac:picMkLst>
            <pc:docMk/>
            <pc:sldMk cId="3072139538" sldId="256"/>
            <ac:picMk id="5" creationId="{90BD78FA-F43F-4105-BDAF-FD635498DD4A}"/>
          </ac:picMkLst>
        </pc:picChg>
        <pc:picChg chg="add mod">
          <ac:chgData name="Lisa Ingestad" userId="00fd6dba-886b-45d8-9e41-f0c817804a8d" providerId="ADAL" clId="{C189935B-F5A7-43AA-9894-35D46EA21978}" dt="2021-06-22T18:25:02.628" v="575"/>
          <ac:picMkLst>
            <pc:docMk/>
            <pc:sldMk cId="3072139538" sldId="256"/>
            <ac:picMk id="7" creationId="{23EA2249-8086-43E3-A917-4ED457D79FB6}"/>
          </ac:picMkLst>
        </pc:picChg>
      </pc:sldChg>
      <pc:sldChg chg="addSp delSp modSp mod">
        <pc:chgData name="Lisa Ingestad" userId="00fd6dba-886b-45d8-9e41-f0c817804a8d" providerId="ADAL" clId="{C189935B-F5A7-43AA-9894-35D46EA21978}" dt="2021-06-22T19:27:41.447" v="1774" actId="5793"/>
        <pc:sldMkLst>
          <pc:docMk/>
          <pc:sldMk cId="451277720" sldId="257"/>
        </pc:sldMkLst>
        <pc:spChg chg="mod">
          <ac:chgData name="Lisa Ingestad" userId="00fd6dba-886b-45d8-9e41-f0c817804a8d" providerId="ADAL" clId="{C189935B-F5A7-43AA-9894-35D46EA21978}" dt="2021-06-22T19:27:41.447" v="1774" actId="5793"/>
          <ac:spMkLst>
            <pc:docMk/>
            <pc:sldMk cId="451277720" sldId="257"/>
            <ac:spMk id="9" creationId="{9E6C9915-48A2-4864-ACA2-3DFDC96498BE}"/>
          </ac:spMkLst>
        </pc:spChg>
        <pc:spChg chg="add del mod">
          <ac:chgData name="Lisa Ingestad" userId="00fd6dba-886b-45d8-9e41-f0c817804a8d" providerId="ADAL" clId="{C189935B-F5A7-43AA-9894-35D46EA21978}" dt="2021-06-22T18:15:53.160" v="88" actId="21"/>
          <ac:spMkLst>
            <pc:docMk/>
            <pc:sldMk cId="451277720" sldId="257"/>
            <ac:spMk id="12" creationId="{24F24DB2-2CB0-41BD-8407-9C40BC098F74}"/>
          </ac:spMkLst>
        </pc:spChg>
        <pc:picChg chg="mod">
          <ac:chgData name="Lisa Ingestad" userId="00fd6dba-886b-45d8-9e41-f0c817804a8d" providerId="ADAL" clId="{C189935B-F5A7-43AA-9894-35D46EA21978}" dt="2021-06-22T18:14:53.277" v="80" actId="14861"/>
          <ac:picMkLst>
            <pc:docMk/>
            <pc:sldMk cId="451277720" sldId="257"/>
            <ac:picMk id="7" creationId="{51F235DD-7C16-4EE7-90BB-F6AEF094685F}"/>
          </ac:picMkLst>
        </pc:picChg>
        <pc:picChg chg="add mod">
          <ac:chgData name="Lisa Ingestad" userId="00fd6dba-886b-45d8-9e41-f0c817804a8d" providerId="ADAL" clId="{C189935B-F5A7-43AA-9894-35D46EA21978}" dt="2021-06-22T18:25:05.503" v="576"/>
          <ac:picMkLst>
            <pc:docMk/>
            <pc:sldMk cId="451277720" sldId="257"/>
            <ac:picMk id="13" creationId="{7EA26A91-1388-4282-B378-029BF889A614}"/>
          </ac:picMkLst>
        </pc:picChg>
      </pc:sldChg>
      <pc:sldChg chg="addSp delSp modSp del mod ord">
        <pc:chgData name="Lisa Ingestad" userId="00fd6dba-886b-45d8-9e41-f0c817804a8d" providerId="ADAL" clId="{C189935B-F5A7-43AA-9894-35D46EA21978}" dt="2021-06-22T18:27:02.413" v="586" actId="47"/>
        <pc:sldMkLst>
          <pc:docMk/>
          <pc:sldMk cId="172402563" sldId="258"/>
        </pc:sldMkLst>
        <pc:spChg chg="mod">
          <ac:chgData name="Lisa Ingestad" userId="00fd6dba-886b-45d8-9e41-f0c817804a8d" providerId="ADAL" clId="{C189935B-F5A7-43AA-9894-35D46EA21978}" dt="2021-06-22T18:25:49.845" v="578" actId="21"/>
          <ac:spMkLst>
            <pc:docMk/>
            <pc:sldMk cId="172402563" sldId="258"/>
            <ac:spMk id="4" creationId="{0EE5C801-201A-477A-89CE-7AA454FC991A}"/>
          </ac:spMkLst>
        </pc:spChg>
        <pc:picChg chg="del mod">
          <ac:chgData name="Lisa Ingestad" userId="00fd6dba-886b-45d8-9e41-f0c817804a8d" providerId="ADAL" clId="{C189935B-F5A7-43AA-9894-35D46EA21978}" dt="2021-06-22T18:26:54.780" v="584" actId="21"/>
          <ac:picMkLst>
            <pc:docMk/>
            <pc:sldMk cId="172402563" sldId="258"/>
            <ac:picMk id="3" creationId="{24B0FE8F-2ADF-4BF9-8060-34EC899CEA61}"/>
          </ac:picMkLst>
        </pc:picChg>
        <pc:picChg chg="add mod">
          <ac:chgData name="Lisa Ingestad" userId="00fd6dba-886b-45d8-9e41-f0c817804a8d" providerId="ADAL" clId="{C189935B-F5A7-43AA-9894-35D46EA21978}" dt="2021-06-22T18:24:55.461" v="574" actId="1076"/>
          <ac:picMkLst>
            <pc:docMk/>
            <pc:sldMk cId="172402563" sldId="258"/>
            <ac:picMk id="6" creationId="{5718E4A1-FE64-445F-A0D2-28A6485AAC2B}"/>
          </ac:picMkLst>
        </pc:picChg>
      </pc:sldChg>
      <pc:sldChg chg="addSp delSp modSp new mod">
        <pc:chgData name="Lisa Ingestad" userId="00fd6dba-886b-45d8-9e41-f0c817804a8d" providerId="ADAL" clId="{C189935B-F5A7-43AA-9894-35D46EA21978}" dt="2021-06-22T18:26:58.704" v="585"/>
        <pc:sldMkLst>
          <pc:docMk/>
          <pc:sldMk cId="611582326" sldId="259"/>
        </pc:sldMkLst>
        <pc:spChg chg="add mod">
          <ac:chgData name="Lisa Ingestad" userId="00fd6dba-886b-45d8-9e41-f0c817804a8d" providerId="ADAL" clId="{C189935B-F5A7-43AA-9894-35D46EA21978}" dt="2021-06-22T18:22:39.905" v="555" actId="21"/>
          <ac:spMkLst>
            <pc:docMk/>
            <pc:sldMk cId="611582326" sldId="259"/>
            <ac:spMk id="6" creationId="{B4B0571D-EC3D-4F39-B3A5-1AAEC8EA22F5}"/>
          </ac:spMkLst>
        </pc:spChg>
        <pc:picChg chg="add del mod modCrop">
          <ac:chgData name="Lisa Ingestad" userId="00fd6dba-886b-45d8-9e41-f0c817804a8d" providerId="ADAL" clId="{C189935B-F5A7-43AA-9894-35D46EA21978}" dt="2021-06-22T18:14:01.865" v="75" actId="478"/>
          <ac:picMkLst>
            <pc:docMk/>
            <pc:sldMk cId="611582326" sldId="259"/>
            <ac:picMk id="3" creationId="{17CDCC6F-7FCB-467A-89E1-55D86E745F94}"/>
          </ac:picMkLst>
        </pc:picChg>
        <pc:picChg chg="add del mod modCrop">
          <ac:chgData name="Lisa Ingestad" userId="00fd6dba-886b-45d8-9e41-f0c817804a8d" providerId="ADAL" clId="{C189935B-F5A7-43AA-9894-35D46EA21978}" dt="2021-06-22T18:26:48.517" v="583" actId="478"/>
          <ac:picMkLst>
            <pc:docMk/>
            <pc:sldMk cId="611582326" sldId="259"/>
            <ac:picMk id="5" creationId="{A768453F-AFB5-425B-8BB5-9A2AA48D5481}"/>
          </ac:picMkLst>
        </pc:picChg>
        <pc:picChg chg="add mod">
          <ac:chgData name="Lisa Ingestad" userId="00fd6dba-886b-45d8-9e41-f0c817804a8d" providerId="ADAL" clId="{C189935B-F5A7-43AA-9894-35D46EA21978}" dt="2021-06-22T18:25:08.771" v="577"/>
          <ac:picMkLst>
            <pc:docMk/>
            <pc:sldMk cId="611582326" sldId="259"/>
            <ac:picMk id="7" creationId="{9D26052D-514C-48D6-88AF-97884B77E074}"/>
          </ac:picMkLst>
        </pc:picChg>
        <pc:picChg chg="add mod">
          <ac:chgData name="Lisa Ingestad" userId="00fd6dba-886b-45d8-9e41-f0c817804a8d" providerId="ADAL" clId="{C189935B-F5A7-43AA-9894-35D46EA21978}" dt="2021-06-22T18:26:58.704" v="585"/>
          <ac:picMkLst>
            <pc:docMk/>
            <pc:sldMk cId="611582326" sldId="259"/>
            <ac:picMk id="8" creationId="{B6199170-5E1A-4171-ABD0-359210B76383}"/>
          </ac:picMkLst>
        </pc:picChg>
      </pc:sldChg>
      <pc:sldChg chg="addSp delSp modSp new mod setBg">
        <pc:chgData name="Lisa Ingestad" userId="00fd6dba-886b-45d8-9e41-f0c817804a8d" providerId="ADAL" clId="{C189935B-F5A7-43AA-9894-35D46EA21978}" dt="2021-06-22T19:26:51.145" v="1769" actId="14100"/>
        <pc:sldMkLst>
          <pc:docMk/>
          <pc:sldMk cId="291711383" sldId="260"/>
        </pc:sldMkLst>
        <pc:spChg chg="mod">
          <ac:chgData name="Lisa Ingestad" userId="00fd6dba-886b-45d8-9e41-f0c817804a8d" providerId="ADAL" clId="{C189935B-F5A7-43AA-9894-35D46EA21978}" dt="2021-06-22T19:25:56.322" v="1721" actId="1035"/>
          <ac:spMkLst>
            <pc:docMk/>
            <pc:sldMk cId="291711383" sldId="260"/>
            <ac:spMk id="3" creationId="{48BB42C3-391A-460D-A15B-F8EAA6BBB6BC}"/>
          </ac:spMkLst>
        </pc:spChg>
        <pc:spChg chg="del mod">
          <ac:chgData name="Lisa Ingestad" userId="00fd6dba-886b-45d8-9e41-f0c817804a8d" providerId="ADAL" clId="{C189935B-F5A7-43AA-9894-35D46EA21978}" dt="2021-06-22T18:29:02.046" v="595" actId="21"/>
          <ac:spMkLst>
            <pc:docMk/>
            <pc:sldMk cId="291711383" sldId="260"/>
            <ac:spMk id="4" creationId="{476936A4-11D4-40A4-98CD-FD9610C1CD00}"/>
          </ac:spMkLst>
        </pc:spChg>
        <pc:spChg chg="add mod">
          <ac:chgData name="Lisa Ingestad" userId="00fd6dba-886b-45d8-9e41-f0c817804a8d" providerId="ADAL" clId="{C189935B-F5A7-43AA-9894-35D46EA21978}" dt="2021-06-22T19:25:56.322" v="1721" actId="1035"/>
          <ac:spMkLst>
            <pc:docMk/>
            <pc:sldMk cId="291711383" sldId="260"/>
            <ac:spMk id="5" creationId="{EA75DDF0-C033-4879-A908-07EE36C3FFE6}"/>
          </ac:spMkLst>
        </pc:spChg>
        <pc:spChg chg="add mod">
          <ac:chgData name="Lisa Ingestad" userId="00fd6dba-886b-45d8-9e41-f0c817804a8d" providerId="ADAL" clId="{C189935B-F5A7-43AA-9894-35D46EA21978}" dt="2021-06-22T19:13:32.938" v="1532" actId="14100"/>
          <ac:spMkLst>
            <pc:docMk/>
            <pc:sldMk cId="291711383" sldId="260"/>
            <ac:spMk id="11" creationId="{A2D66CCF-8F39-4926-8740-85C4C77281B0}"/>
          </ac:spMkLst>
        </pc:spChg>
        <pc:spChg chg="add del">
          <ac:chgData name="Lisa Ingestad" userId="00fd6dba-886b-45d8-9e41-f0c817804a8d" providerId="ADAL" clId="{C189935B-F5A7-43AA-9894-35D46EA21978}" dt="2021-06-22T18:34:01.252" v="627" actId="26606"/>
          <ac:spMkLst>
            <pc:docMk/>
            <pc:sldMk cId="291711383" sldId="260"/>
            <ac:spMk id="13" creationId="{8FC9BE17-9A7B-462D-AE50-3D8777387304}"/>
          </ac:spMkLst>
        </pc:spChg>
        <pc:spChg chg="add del">
          <ac:chgData name="Lisa Ingestad" userId="00fd6dba-886b-45d8-9e41-f0c817804a8d" providerId="ADAL" clId="{C189935B-F5A7-43AA-9894-35D46EA21978}" dt="2021-06-22T18:34:01.252" v="627" actId="26606"/>
          <ac:spMkLst>
            <pc:docMk/>
            <pc:sldMk cId="291711383" sldId="260"/>
            <ac:spMk id="15" creationId="{3EBE8569-6AEC-4B8C-8D53-2DE337CDBA65}"/>
          </ac:spMkLst>
        </pc:spChg>
        <pc:spChg chg="add del">
          <ac:chgData name="Lisa Ingestad" userId="00fd6dba-886b-45d8-9e41-f0c817804a8d" providerId="ADAL" clId="{C189935B-F5A7-43AA-9894-35D46EA21978}" dt="2021-06-22T18:34:01.252" v="627" actId="26606"/>
          <ac:spMkLst>
            <pc:docMk/>
            <pc:sldMk cId="291711383" sldId="260"/>
            <ac:spMk id="17" creationId="{55D4142C-5077-457F-A6AD-3FECFDB39685}"/>
          </ac:spMkLst>
        </pc:spChg>
        <pc:spChg chg="add del">
          <ac:chgData name="Lisa Ingestad" userId="00fd6dba-886b-45d8-9e41-f0c817804a8d" providerId="ADAL" clId="{C189935B-F5A7-43AA-9894-35D46EA21978}" dt="2021-06-22T18:34:01.252" v="627" actId="26606"/>
          <ac:spMkLst>
            <pc:docMk/>
            <pc:sldMk cId="291711383" sldId="260"/>
            <ac:spMk id="19" creationId="{7A5F0580-5EE9-419F-96EE-B6529EF6E7D0}"/>
          </ac:spMkLst>
        </pc:spChg>
        <pc:spChg chg="add mod ord">
          <ac:chgData name="Lisa Ingestad" userId="00fd6dba-886b-45d8-9e41-f0c817804a8d" providerId="ADAL" clId="{C189935B-F5A7-43AA-9894-35D46EA21978}" dt="2021-06-22T19:13:50.013" v="1536" actId="1035"/>
          <ac:spMkLst>
            <pc:docMk/>
            <pc:sldMk cId="291711383" sldId="260"/>
            <ac:spMk id="21" creationId="{27A205AD-1893-4A9D-BAF7-12C21A3FF6C0}"/>
          </ac:spMkLst>
        </pc:spChg>
        <pc:spChg chg="add mod">
          <ac:chgData name="Lisa Ingestad" userId="00fd6dba-886b-45d8-9e41-f0c817804a8d" providerId="ADAL" clId="{C189935B-F5A7-43AA-9894-35D46EA21978}" dt="2021-06-22T19:14:03.747" v="1538" actId="1035"/>
          <ac:spMkLst>
            <pc:docMk/>
            <pc:sldMk cId="291711383" sldId="260"/>
            <ac:spMk id="22" creationId="{64CC42B8-6C64-4747-8776-06B2AFAF3D04}"/>
          </ac:spMkLst>
        </pc:spChg>
        <pc:spChg chg="add mod">
          <ac:chgData name="Lisa Ingestad" userId="00fd6dba-886b-45d8-9e41-f0c817804a8d" providerId="ADAL" clId="{C189935B-F5A7-43AA-9894-35D46EA21978}" dt="2021-06-22T19:25:56.322" v="1721" actId="1035"/>
          <ac:spMkLst>
            <pc:docMk/>
            <pc:sldMk cId="291711383" sldId="260"/>
            <ac:spMk id="24" creationId="{23790CCF-C2A4-48AA-80FC-1FE3A678E91E}"/>
          </ac:spMkLst>
        </pc:spChg>
        <pc:spChg chg="add mod">
          <ac:chgData name="Lisa Ingestad" userId="00fd6dba-886b-45d8-9e41-f0c817804a8d" providerId="ADAL" clId="{C189935B-F5A7-43AA-9894-35D46EA21978}" dt="2021-06-22T19:25:56.322" v="1721" actId="1035"/>
          <ac:spMkLst>
            <pc:docMk/>
            <pc:sldMk cId="291711383" sldId="260"/>
            <ac:spMk id="25" creationId="{1215B4A9-7C0E-4D35-B395-B5E8AC620E97}"/>
          </ac:spMkLst>
        </pc:spChg>
        <pc:spChg chg="add del mod">
          <ac:chgData name="Lisa Ingestad" userId="00fd6dba-886b-45d8-9e41-f0c817804a8d" providerId="ADAL" clId="{C189935B-F5A7-43AA-9894-35D46EA21978}" dt="2021-06-22T19:09:39.633" v="1245"/>
          <ac:spMkLst>
            <pc:docMk/>
            <pc:sldMk cId="291711383" sldId="260"/>
            <ac:spMk id="32" creationId="{22D078E8-5039-4EF6-9D75-F4DA27B9E53E}"/>
          </ac:spMkLst>
        </pc:spChg>
        <pc:spChg chg="add mod">
          <ac:chgData name="Lisa Ingestad" userId="00fd6dba-886b-45d8-9e41-f0c817804a8d" providerId="ADAL" clId="{C189935B-F5A7-43AA-9894-35D46EA21978}" dt="2021-06-22T19:26:42.486" v="1768" actId="1036"/>
          <ac:spMkLst>
            <pc:docMk/>
            <pc:sldMk cId="291711383" sldId="260"/>
            <ac:spMk id="38" creationId="{351830A4-A696-4F8A-9952-72013F62B21E}"/>
          </ac:spMkLst>
        </pc:spChg>
        <pc:spChg chg="add mod">
          <ac:chgData name="Lisa Ingestad" userId="00fd6dba-886b-45d8-9e41-f0c817804a8d" providerId="ADAL" clId="{C189935B-F5A7-43AA-9894-35D46EA21978}" dt="2021-06-22T19:26:32.767" v="1764" actId="1036"/>
          <ac:spMkLst>
            <pc:docMk/>
            <pc:sldMk cId="291711383" sldId="260"/>
            <ac:spMk id="42" creationId="{FEFB430C-D6F8-47AF-A701-69032B2083D7}"/>
          </ac:spMkLst>
        </pc:spChg>
        <pc:grpChg chg="mod">
          <ac:chgData name="Lisa Ingestad" userId="00fd6dba-886b-45d8-9e41-f0c817804a8d" providerId="ADAL" clId="{C189935B-F5A7-43AA-9894-35D46EA21978}" dt="2021-06-22T18:28:42.893" v="591"/>
          <ac:grpSpMkLst>
            <pc:docMk/>
            <pc:sldMk cId="291711383" sldId="260"/>
            <ac:grpSpMk id="1" creationId="{00000000-0000-0000-0000-000000000000}"/>
          </ac:grpSpMkLst>
        </pc:grpChg>
        <pc:grpChg chg="add del mod">
          <ac:chgData name="Lisa Ingestad" userId="00fd6dba-886b-45d8-9e41-f0c817804a8d" providerId="ADAL" clId="{C189935B-F5A7-43AA-9894-35D46EA21978}" dt="2021-06-22T18:29:02.046" v="595" actId="21"/>
          <ac:grpSpMkLst>
            <pc:docMk/>
            <pc:sldMk cId="291711383" sldId="260"/>
            <ac:grpSpMk id="2" creationId="{A6B4A884-A74D-4A8D-AFA1-C8912D9FDAEE}"/>
          </ac:grpSpMkLst>
        </pc:grpChg>
        <pc:grpChg chg="add mod">
          <ac:chgData name="Lisa Ingestad" userId="00fd6dba-886b-45d8-9e41-f0c817804a8d" providerId="ADAL" clId="{C189935B-F5A7-43AA-9894-35D46EA21978}" dt="2021-06-22T19:13:32.938" v="1532" actId="14100"/>
          <ac:grpSpMkLst>
            <pc:docMk/>
            <pc:sldMk cId="291711383" sldId="260"/>
            <ac:grpSpMk id="12" creationId="{3A42FE58-41BD-410B-9A13-47FCF62BD9A5}"/>
          </ac:grpSpMkLst>
        </pc:grpChg>
        <pc:grpChg chg="add mod">
          <ac:chgData name="Lisa Ingestad" userId="00fd6dba-886b-45d8-9e41-f0c817804a8d" providerId="ADAL" clId="{C189935B-F5A7-43AA-9894-35D46EA21978}" dt="2021-06-22T19:25:56.322" v="1721" actId="1035"/>
          <ac:grpSpMkLst>
            <pc:docMk/>
            <pc:sldMk cId="291711383" sldId="260"/>
            <ac:grpSpMk id="27" creationId="{18B48402-3153-4CB3-B8D6-C039DB0BC72E}"/>
          </ac:grpSpMkLst>
        </pc:grpChg>
        <pc:grpChg chg="add mod">
          <ac:chgData name="Lisa Ingestad" userId="00fd6dba-886b-45d8-9e41-f0c817804a8d" providerId="ADAL" clId="{C189935B-F5A7-43AA-9894-35D46EA21978}" dt="2021-06-22T19:25:56.322" v="1721" actId="1035"/>
          <ac:grpSpMkLst>
            <pc:docMk/>
            <pc:sldMk cId="291711383" sldId="260"/>
            <ac:grpSpMk id="37" creationId="{D0412E5D-422D-412C-B005-4660E15D588B}"/>
          </ac:grpSpMkLst>
        </pc:grpChg>
        <pc:grpChg chg="add mod">
          <ac:chgData name="Lisa Ingestad" userId="00fd6dba-886b-45d8-9e41-f0c817804a8d" providerId="ADAL" clId="{C189935B-F5A7-43AA-9894-35D46EA21978}" dt="2021-06-22T19:25:56.322" v="1721" actId="1035"/>
          <ac:grpSpMkLst>
            <pc:docMk/>
            <pc:sldMk cId="291711383" sldId="260"/>
            <ac:grpSpMk id="40" creationId="{B239413E-0922-4231-8996-00C21E45412E}"/>
          </ac:grpSpMkLst>
        </pc:grpChg>
        <pc:grpChg chg="add mod">
          <ac:chgData name="Lisa Ingestad" userId="00fd6dba-886b-45d8-9e41-f0c817804a8d" providerId="ADAL" clId="{C189935B-F5A7-43AA-9894-35D46EA21978}" dt="2021-06-22T19:25:56.322" v="1721" actId="1035"/>
          <ac:grpSpMkLst>
            <pc:docMk/>
            <pc:sldMk cId="291711383" sldId="260"/>
            <ac:grpSpMk id="41" creationId="{41295C97-496C-4DDF-9727-A457EEDC32AF}"/>
          </ac:grpSpMkLst>
        </pc:grpChg>
        <pc:picChg chg="add del mod">
          <ac:chgData name="Lisa Ingestad" userId="00fd6dba-886b-45d8-9e41-f0c817804a8d" providerId="ADAL" clId="{C189935B-F5A7-43AA-9894-35D46EA21978}" dt="2021-06-22T18:32:06.458" v="623" actId="21"/>
          <ac:picMkLst>
            <pc:docMk/>
            <pc:sldMk cId="291711383" sldId="260"/>
            <ac:picMk id="7" creationId="{9451A9B5-659E-4449-840D-A2BA25A5BDDF}"/>
          </ac:picMkLst>
        </pc:picChg>
        <pc:picChg chg="add mod ord modCrop">
          <ac:chgData name="Lisa Ingestad" userId="00fd6dba-886b-45d8-9e41-f0c817804a8d" providerId="ADAL" clId="{C189935B-F5A7-43AA-9894-35D46EA21978}" dt="2021-06-22T19:13:32.938" v="1532" actId="14100"/>
          <ac:picMkLst>
            <pc:docMk/>
            <pc:sldMk cId="291711383" sldId="260"/>
            <ac:picMk id="8" creationId="{9451A9B5-659E-4449-840D-A2BA25A5BDDF}"/>
          </ac:picMkLst>
        </pc:picChg>
        <pc:picChg chg="add del mod">
          <ac:chgData name="Lisa Ingestad" userId="00fd6dba-886b-45d8-9e41-f0c817804a8d" providerId="ADAL" clId="{C189935B-F5A7-43AA-9894-35D46EA21978}" dt="2021-06-22T18:45:09.353" v="660" actId="478"/>
          <ac:picMkLst>
            <pc:docMk/>
            <pc:sldMk cId="291711383" sldId="260"/>
            <ac:picMk id="14" creationId="{8A2A725F-F3E7-4ADF-A458-60F5D65FA56A}"/>
          </ac:picMkLst>
        </pc:picChg>
        <pc:picChg chg="add mod modCrop">
          <ac:chgData name="Lisa Ingestad" userId="00fd6dba-886b-45d8-9e41-f0c817804a8d" providerId="ADAL" clId="{C189935B-F5A7-43AA-9894-35D46EA21978}" dt="2021-06-22T19:13:32.938" v="1532" actId="14100"/>
          <ac:picMkLst>
            <pc:docMk/>
            <pc:sldMk cId="291711383" sldId="260"/>
            <ac:picMk id="16" creationId="{84FE1F16-01E9-4EF8-8A82-DADFBBB6A81F}"/>
          </ac:picMkLst>
        </pc:picChg>
        <pc:picChg chg="add mod ord modCrop">
          <ac:chgData name="Lisa Ingestad" userId="00fd6dba-886b-45d8-9e41-f0c817804a8d" providerId="ADAL" clId="{C189935B-F5A7-43AA-9894-35D46EA21978}" dt="2021-06-22T19:13:32.938" v="1532" actId="14100"/>
          <ac:picMkLst>
            <pc:docMk/>
            <pc:sldMk cId="291711383" sldId="260"/>
            <ac:picMk id="18" creationId="{0F281FB8-9985-417A-9798-43880B1065E9}"/>
          </ac:picMkLst>
        </pc:picChg>
        <pc:picChg chg="add mod">
          <ac:chgData name="Lisa Ingestad" userId="00fd6dba-886b-45d8-9e41-f0c817804a8d" providerId="ADAL" clId="{C189935B-F5A7-43AA-9894-35D46EA21978}" dt="2021-06-22T19:13:32.938" v="1532" actId="14100"/>
          <ac:picMkLst>
            <pc:docMk/>
            <pc:sldMk cId="291711383" sldId="260"/>
            <ac:picMk id="20" creationId="{6CE97886-DA42-462A-B342-D6537EED0613}"/>
          </ac:picMkLst>
        </pc:picChg>
        <pc:picChg chg="add mod">
          <ac:chgData name="Lisa Ingestad" userId="00fd6dba-886b-45d8-9e41-f0c817804a8d" providerId="ADAL" clId="{C189935B-F5A7-43AA-9894-35D46EA21978}" dt="2021-06-22T19:11:13.522" v="1363"/>
          <ac:picMkLst>
            <pc:docMk/>
            <pc:sldMk cId="291711383" sldId="260"/>
            <ac:picMk id="39" creationId="{79F818B0-243B-49AB-AF14-9F149B17AB4D}"/>
          </ac:picMkLst>
        </pc:picChg>
        <pc:picChg chg="add mod">
          <ac:chgData name="Lisa Ingestad" userId="00fd6dba-886b-45d8-9e41-f0c817804a8d" providerId="ADAL" clId="{C189935B-F5A7-43AA-9894-35D46EA21978}" dt="2021-06-22T19:13:32.938" v="1532" actId="14100"/>
          <ac:picMkLst>
            <pc:docMk/>
            <pc:sldMk cId="291711383" sldId="260"/>
            <ac:picMk id="2054" creationId="{2006303F-18AE-42FA-95EF-E0BE64709B18}"/>
          </ac:picMkLst>
        </pc:picChg>
        <pc:picChg chg="add mod">
          <ac:chgData name="Lisa Ingestad" userId="00fd6dba-886b-45d8-9e41-f0c817804a8d" providerId="ADAL" clId="{C189935B-F5A7-43AA-9894-35D46EA21978}" dt="2021-06-22T19:26:51.145" v="1769" actId="14100"/>
          <ac:picMkLst>
            <pc:docMk/>
            <pc:sldMk cId="291711383" sldId="260"/>
            <ac:picMk id="2056" creationId="{2F3D4DCE-0164-4451-A865-C1FF1F01603E}"/>
          </ac:picMkLst>
        </pc:picChg>
        <pc:cxnChg chg="add del">
          <ac:chgData name="Lisa Ingestad" userId="00fd6dba-886b-45d8-9e41-f0c817804a8d" providerId="ADAL" clId="{C189935B-F5A7-43AA-9894-35D46EA21978}" dt="2021-06-22T18:55:18.764" v="824" actId="11529"/>
          <ac:cxnSpMkLst>
            <pc:docMk/>
            <pc:sldMk cId="291711383" sldId="260"/>
            <ac:cxnSpMk id="10" creationId="{C3F1E30D-9B4C-4417-8751-93CD71B9B8D8}"/>
          </ac:cxnSpMkLst>
        </pc:cxnChg>
        <pc:cxnChg chg="add del">
          <ac:chgData name="Lisa Ingestad" userId="00fd6dba-886b-45d8-9e41-f0c817804a8d" providerId="ADAL" clId="{C189935B-F5A7-43AA-9894-35D46EA21978}" dt="2021-06-22T19:05:58.127" v="964" actId="478"/>
          <ac:cxnSpMkLst>
            <pc:docMk/>
            <pc:sldMk cId="291711383" sldId="260"/>
            <ac:cxnSpMk id="26" creationId="{F7D45B8E-E80B-48CA-867A-1A24710743C7}"/>
          </ac:cxnSpMkLst>
        </pc:cxnChg>
        <pc:cxnChg chg="add del">
          <ac:chgData name="Lisa Ingestad" userId="00fd6dba-886b-45d8-9e41-f0c817804a8d" providerId="ADAL" clId="{C189935B-F5A7-43AA-9894-35D46EA21978}" dt="2021-06-22T19:07:33.158" v="972" actId="11529"/>
          <ac:cxnSpMkLst>
            <pc:docMk/>
            <pc:sldMk cId="291711383" sldId="260"/>
            <ac:cxnSpMk id="29" creationId="{801F807E-7258-493B-8F46-1BAE26ED4360}"/>
          </ac:cxnSpMkLst>
        </pc:cxnChg>
        <pc:cxnChg chg="add mod">
          <ac:chgData name="Lisa Ingestad" userId="00fd6dba-886b-45d8-9e41-f0c817804a8d" providerId="ADAL" clId="{C189935B-F5A7-43AA-9894-35D46EA21978}" dt="2021-06-22T19:25:56.322" v="1721" actId="1035"/>
          <ac:cxnSpMkLst>
            <pc:docMk/>
            <pc:sldMk cId="291711383" sldId="260"/>
            <ac:cxnSpMk id="31" creationId="{5E7CBF58-218A-4008-9D9F-FA92C877EDE4}"/>
          </ac:cxnSpMkLst>
        </pc:cxnChg>
        <pc:cxnChg chg="add mod">
          <ac:chgData name="Lisa Ingestad" userId="00fd6dba-886b-45d8-9e41-f0c817804a8d" providerId="ADAL" clId="{C189935B-F5A7-43AA-9894-35D46EA21978}" dt="2021-06-22T19:25:56.322" v="1721" actId="1035"/>
          <ac:cxnSpMkLst>
            <pc:docMk/>
            <pc:sldMk cId="291711383" sldId="260"/>
            <ac:cxnSpMk id="33" creationId="{EC01DA63-0B35-4565-8781-63682D5ADFDF}"/>
          </ac:cxnSpMkLst>
        </pc:cxnChg>
        <pc:cxnChg chg="add mod">
          <ac:chgData name="Lisa Ingestad" userId="00fd6dba-886b-45d8-9e41-f0c817804a8d" providerId="ADAL" clId="{C189935B-F5A7-43AA-9894-35D46EA21978}" dt="2021-06-22T19:25:56.322" v="1721" actId="1035"/>
          <ac:cxnSpMkLst>
            <pc:docMk/>
            <pc:sldMk cId="291711383" sldId="260"/>
            <ac:cxnSpMk id="34" creationId="{7BC9C908-5B7F-4DF2-9FCA-4E353CC31E3C}"/>
          </ac:cxnSpMkLst>
        </pc:cxnChg>
        <pc:cxnChg chg="add mod">
          <ac:chgData name="Lisa Ingestad" userId="00fd6dba-886b-45d8-9e41-f0c817804a8d" providerId="ADAL" clId="{C189935B-F5A7-43AA-9894-35D46EA21978}" dt="2021-06-22T19:25:56.322" v="1721" actId="1035"/>
          <ac:cxnSpMkLst>
            <pc:docMk/>
            <pc:sldMk cId="291711383" sldId="260"/>
            <ac:cxnSpMk id="35" creationId="{F7458A49-12F9-411A-B6E3-40AC8DFF680D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7AD98F-EF69-460F-9117-88B50F32A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BBA6F53-B68E-4BB0-878B-F6BD442D6C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CE4051E-2FDE-4C90-8B14-1D2B1890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F59C-7B55-4B46-8672-D2F9B85409D3}" type="datetimeFigureOut">
              <a:rPr lang="sv-SE" smtClean="0"/>
              <a:t>2021-06-22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9E70C88-47B6-4AAC-98B8-6718F990B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985869-0590-4F74-B9E2-3AE1EC79A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E175-923C-4890-B9C7-486697E2D7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2401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C07AB0-46FB-429F-B1F8-58BAE2843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214F554-41CA-4B98-B8A6-31F2265D6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3312D7B-0482-4C7E-843C-8DD1ED291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F59C-7B55-4B46-8672-D2F9B85409D3}" type="datetimeFigureOut">
              <a:rPr lang="sv-SE" smtClean="0"/>
              <a:t>2021-06-22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50F4797-F4F1-4E4B-B429-18F067D37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8117540-43EC-4D8B-A519-A6B81BECC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E175-923C-4890-B9C7-486697E2D7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4355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9AD651B-399A-44F5-A565-2AEBEA2D4C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0EEE2EF-7882-4BD5-B911-A130F1FB7E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2590A1A-F5DD-4DB9-AD4C-C222F7590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F59C-7B55-4B46-8672-D2F9B85409D3}" type="datetimeFigureOut">
              <a:rPr lang="sv-SE" smtClean="0"/>
              <a:t>2021-06-22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348BCC3-8BCF-49C9-958A-4CE57238A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69119A3-4315-478D-82AB-BD3F72AA7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E175-923C-4890-B9C7-486697E2D7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091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427D6E-32DD-4493-8170-9CD9023BF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E7004F-32C4-4B67-B0BF-3AED1C9A2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1F8684F-09E9-4D56-8BDD-C096E5708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F59C-7B55-4B46-8672-D2F9B85409D3}" type="datetimeFigureOut">
              <a:rPr lang="sv-SE" smtClean="0"/>
              <a:t>2021-06-22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3F58CAE-11DF-42F3-8AD9-5C6C965A1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48E6D7D-2800-4486-BA79-A44357EB6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E175-923C-4890-B9C7-486697E2D7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0187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3AFBE1-1403-4696-8D8E-DFE77BFBD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9C91397-D301-43BA-9862-0AAD991B9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93CAF5C-5D5B-4827-A8A3-6A26BEC55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F59C-7B55-4B46-8672-D2F9B85409D3}" type="datetimeFigureOut">
              <a:rPr lang="sv-SE" smtClean="0"/>
              <a:t>2021-06-22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49D437-5E15-4A95-BE87-14E44DBEE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D771EDF-933C-4C64-BF5D-BC894FD16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E175-923C-4890-B9C7-486697E2D7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374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7E0CCC-4CAC-4705-ACE7-9E77102E6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34AB74-177A-4F4D-A998-B17069C1E2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2DDAE7A-9217-4FD9-97C6-4C78321F6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E061F10-B781-490A-A32F-0B14F71F8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F59C-7B55-4B46-8672-D2F9B85409D3}" type="datetimeFigureOut">
              <a:rPr lang="sv-SE" smtClean="0"/>
              <a:t>2021-06-22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71D8E50-CC24-4480-9A8B-ACF15304D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F30935C-330F-4FBD-9549-655950F11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E175-923C-4890-B9C7-486697E2D7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712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76D5D7-0929-4DCD-B955-AE0D9BEAB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57149BE-9399-4233-9315-2A7BF58AF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7143F0E-53E7-4EDA-8887-D523D60D7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E43FDDC-8FE0-442D-862B-DDE45D6581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4B1EFE8-01B3-4945-85BD-07FBA8FFD5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73C865C-F54E-4987-8F06-696883C79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F59C-7B55-4B46-8672-D2F9B85409D3}" type="datetimeFigureOut">
              <a:rPr lang="sv-SE" smtClean="0"/>
              <a:t>2021-06-22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07E450C-D5CC-4809-A26C-DB5D9AFAE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6C63A6A-EA31-4C49-8DA3-D48D07DB2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E175-923C-4890-B9C7-486697E2D7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012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8DB663-120B-4170-A3C1-DFD6E9D4C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0C2CE8D-3F58-4FA3-A168-C2323FE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F59C-7B55-4B46-8672-D2F9B85409D3}" type="datetimeFigureOut">
              <a:rPr lang="sv-SE" smtClean="0"/>
              <a:t>2021-06-22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F023884-C4F5-4E69-8697-DC7AC6B5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53D11C2-8BC4-4EB5-AFD8-7F67AE51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E175-923C-4890-B9C7-486697E2D7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8295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FCFAF2F-60CC-4A4E-B673-8778B045C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F59C-7B55-4B46-8672-D2F9B85409D3}" type="datetimeFigureOut">
              <a:rPr lang="sv-SE" smtClean="0"/>
              <a:t>2021-06-22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8271836-8300-4B5B-9841-2B5B2ED21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52BDD9B-6391-4102-A289-EB84553BE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E175-923C-4890-B9C7-486697E2D7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1296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5CA583-5B7E-421B-A20A-96A17E860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0529741-074C-4D74-9A59-83713F4E6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9736F84-87FE-4C23-94ED-313F4B8D0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5D31D0D-87AC-4B30-90CC-B6D83152C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F59C-7B55-4B46-8672-D2F9B85409D3}" type="datetimeFigureOut">
              <a:rPr lang="sv-SE" smtClean="0"/>
              <a:t>2021-06-22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B5DDE3A-7541-4BA0-A257-BFD0FCB0E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957FC65-1642-4A5E-9A7F-4F310E3E0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E175-923C-4890-B9C7-486697E2D7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406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5EFFF3-E69B-4D74-B1FA-8401D1ECE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AF1E6EC-28C8-49CC-9B5E-57B0686326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57DB749-5356-4652-B4B7-357BAE764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4CF52DF-5D18-44E2-8EFB-3DDFCBE7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F59C-7B55-4B46-8672-D2F9B85409D3}" type="datetimeFigureOut">
              <a:rPr lang="sv-SE" smtClean="0"/>
              <a:t>2021-06-22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7F66B4B-61D3-45B0-AE79-837B94B9D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ED61883-1633-4F0F-B147-DFB3BDFAC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E175-923C-4890-B9C7-486697E2D7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161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BF3FF7C-C751-40CE-A313-461B1653F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2F714E1-579C-4769-B333-A2FE9A1EC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872EBAF-4173-40AC-8347-415390BD80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9F59C-7B55-4B46-8672-D2F9B85409D3}" type="datetimeFigureOut">
              <a:rPr lang="sv-SE" smtClean="0"/>
              <a:t>2021-06-22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863D463-527D-4820-8937-10D50D971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F0461F-5F09-4518-AAC1-6C9A2CD135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DE175-923C-4890-B9C7-486697E2D7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042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9.jpeg"/><Relationship Id="rId4" Type="http://schemas.microsoft.com/office/2007/relationships/hdphoto" Target="../media/hdphoto1.wdp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person, grupp, personer&#10;&#10;Automatiskt genererad beskrivning">
            <a:extLst>
              <a:ext uri="{FF2B5EF4-FFF2-40B4-BE49-F238E27FC236}">
                <a16:creationId xmlns:a16="http://schemas.microsoft.com/office/drawing/2014/main" id="{90BD78FA-F43F-4105-BDAF-FD635498D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2" t="3076" r="5737" b="3795"/>
          <a:stretch/>
        </p:blipFill>
        <p:spPr>
          <a:xfrm>
            <a:off x="335659" y="214490"/>
            <a:ext cx="7608993" cy="55089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DE13A04-6615-47CD-B996-E85218981C12}"/>
              </a:ext>
            </a:extLst>
          </p:cNvPr>
          <p:cNvSpPr txBox="1"/>
          <p:nvPr/>
        </p:nvSpPr>
        <p:spPr>
          <a:xfrm>
            <a:off x="8153530" y="214490"/>
            <a:ext cx="3533423" cy="7116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600" kern="1400" dirty="0">
                <a:ln w="127" cap="rnd" cmpd="sng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latin typeface="Calibri" panose="020F0502020204030204" pitchFamily="34" charset="0"/>
              </a:rPr>
              <a:t>Svenska Settlementförbundets, SSF:s Avsikt och övergripande syfte är </a:t>
            </a:r>
          </a:p>
          <a:p>
            <a:pPr marL="0" marR="0" indent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600" kern="1400" dirty="0">
                <a:ln w="127" cap="rnd" cmpd="sng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latin typeface="Calibri" panose="020F0502020204030204" pitchFamily="34" charset="0"/>
              </a:rPr>
              <a:t>att stärka ungas och boendes röst i utvecklingen av sitt område. 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endParaRPr lang="sv-SE" sz="1700" kern="1400" dirty="0">
              <a:ln w="127" cap="rnd" cmpd="sng">
                <a:solidFill>
                  <a:srgbClr val="000000"/>
                </a:solidFill>
                <a:prstDash val="solid"/>
                <a:bevel/>
              </a:ln>
              <a:solidFill>
                <a:srgbClr val="000000"/>
              </a:solidFill>
              <a:effectLst>
                <a:outerShdw blurRad="25400" dist="38100" dir="8100000" algn="tr">
                  <a:srgbClr val="000000">
                    <a:alpha val="20000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sv-SE" sz="14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Det gör vi genom att arbeta för att:</a:t>
            </a:r>
          </a:p>
          <a:p>
            <a:pPr>
              <a:spcAft>
                <a:spcPts val="1200"/>
              </a:spcAft>
            </a:pPr>
            <a:r>
              <a:rPr lang="sv-SE" sz="14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- stärka lokalt områdesarbete, öppen fritids- och ungdomsverksamhet, tillgång till mötesplatser för alla åldrar och i synnerhet för unga. </a:t>
            </a:r>
          </a:p>
          <a:p>
            <a:pPr>
              <a:spcAft>
                <a:spcPts val="1200"/>
              </a:spcAft>
            </a:pPr>
            <a:r>
              <a:rPr lang="sv-SE" sz="1400" b="1" kern="1400" dirty="0">
                <a:solidFill>
                  <a:srgbClr val="404040"/>
                </a:solidFill>
                <a:latin typeface="Calibri" panose="020F0502020204030204" pitchFamily="34" charset="0"/>
              </a:rPr>
              <a:t>- stärka och stödja ungas delaktighet, platstagande och </a:t>
            </a:r>
            <a:r>
              <a:rPr lang="sv-SE" sz="1400" b="1" kern="1400" dirty="0" err="1">
                <a:solidFill>
                  <a:srgbClr val="404040"/>
                </a:solidFill>
                <a:latin typeface="Calibri" panose="020F0502020204030204" pitchFamily="34" charset="0"/>
              </a:rPr>
              <a:t>empowerment</a:t>
            </a:r>
            <a:r>
              <a:rPr lang="sv-SE" sz="1400" b="1" kern="1400" dirty="0">
                <a:solidFill>
                  <a:srgbClr val="404040"/>
                </a:solidFill>
                <a:latin typeface="Calibri" panose="020F0502020204030204" pitchFamily="34" charset="0"/>
              </a:rPr>
              <a:t> genom ungas organisering, ledarskap samt ge stöd för ungas nätverkande och lokala aktiviteter.</a:t>
            </a:r>
            <a:endParaRPr lang="sv-SE" sz="14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indent="0" algn="l">
              <a:spcAft>
                <a:spcPts val="1200"/>
              </a:spcAft>
            </a:pPr>
            <a:r>
              <a:rPr lang="sv-SE" sz="1400" b="1" kern="140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- fler områdesverksamheter etableras utifrån boendes och i synnerhet ungas behov, medverkan och delaktighet.</a:t>
            </a:r>
            <a:endParaRPr lang="sv-SE" sz="1400" b="1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sv-SE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sv-SE" sz="14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Svenska  Settlementförbundet ser områdes-baserad verksamhet  som en </a:t>
            </a:r>
            <a:r>
              <a:rPr lang="sv-SE" sz="1400" b="1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rättighetsfråga. </a:t>
            </a:r>
            <a:r>
              <a:rPr lang="sv-SE" sz="14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Oavsett om det är i stadsmiljö, förort eller på landsbygd! 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sv-SE" sz="1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endParaRPr lang="sv-SE" sz="17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sv-S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3EA2249-8086-43E3-A917-4ED457D79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5797029"/>
            <a:ext cx="4048690" cy="8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39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person, inomhus, personer, grupp&#10;&#10;Automatiskt genererad beskrivning">
            <a:extLst>
              <a:ext uri="{FF2B5EF4-FFF2-40B4-BE49-F238E27FC236}">
                <a16:creationId xmlns:a16="http://schemas.microsoft.com/office/drawing/2014/main" id="{51F235DD-7C16-4EE7-90BB-F6AEF09468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" r="2284"/>
          <a:stretch/>
        </p:blipFill>
        <p:spPr>
          <a:xfrm>
            <a:off x="253215" y="239152"/>
            <a:ext cx="7769536" cy="516284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9E6C9915-48A2-4864-ACA2-3DFDC96498BE}"/>
              </a:ext>
            </a:extLst>
          </p:cNvPr>
          <p:cNvSpPr txBox="1"/>
          <p:nvPr/>
        </p:nvSpPr>
        <p:spPr>
          <a:xfrm>
            <a:off x="8157007" y="239152"/>
            <a:ext cx="3781778" cy="8260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sv-SE" sz="1600" kern="1400" dirty="0">
                <a:ln w="635" cap="rnd" cmpd="sng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ffectLst>
                  <a:outerShdw blurRad="25400" dist="38100" dir="8100000" algn="tr">
                    <a:srgbClr val="000000">
                      <a:alpha val="20000"/>
                    </a:srgbClr>
                  </a:outerShdw>
                </a:effectLst>
                <a:latin typeface="Calibri" panose="020F0502020204030204" pitchFamily="34" charset="0"/>
              </a:rPr>
              <a:t>Erfarenheter, effekter och framgångsfaktorer</a:t>
            </a:r>
            <a:endParaRPr lang="sv-SE" sz="16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sv-SE" sz="14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Avgörande framgångsfaktorer i områdesbaserat arbete är värdegrunden och förhållningssättet i mötet mellan unga, boende, lokala aktörer och kommunen. Genom att vara områdets resurs, bidra till ökad tillit och förtroende, stärka relationerna, </a:t>
            </a:r>
            <a:r>
              <a:rPr lang="sv-SE" sz="1400" b="1" kern="140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nätverka</a:t>
            </a:r>
            <a:r>
              <a:rPr lang="sv-SE" sz="14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och länka samman stärks områdets sociala kapital.  Styrkan ligger i </a:t>
            </a:r>
            <a:r>
              <a:rPr lang="sv-SE" sz="1400" b="1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”ögonhöjdsmöten” och fokus på möjligheter</a:t>
            </a:r>
            <a:r>
              <a:rPr lang="sv-SE" sz="14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</a:p>
          <a:p>
            <a:pPr marL="0" marR="0" indent="0" algn="l">
              <a:spcBef>
                <a:spcPts val="0"/>
              </a:spcBef>
              <a:spcAft>
                <a:spcPts val="400"/>
              </a:spcAft>
            </a:pPr>
            <a:r>
              <a:rPr lang="sv-SE" sz="1300" kern="1400" dirty="0">
                <a:ln w="635" cap="rnd" cmpd="sng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ffectLst>
                  <a:outerShdw blurRad="25400" dist="38100" dir="8100000" algn="tr">
                    <a:srgbClr val="000000">
                      <a:alpha val="20000"/>
                    </a:srgbClr>
                  </a:outerShdw>
                </a:effectLst>
              </a:rPr>
              <a:t>Erfarenheter av områdesarbete visar att:</a:t>
            </a:r>
            <a:endParaRPr lang="sv-SE" sz="1300" b="1" kern="1400" dirty="0">
              <a:solidFill>
                <a:srgbClr val="000000"/>
              </a:solidFill>
            </a:endParaRPr>
          </a:p>
          <a:p>
            <a:pPr marL="0" marR="0" indent="0" algn="l">
              <a:spcBef>
                <a:spcPts val="0"/>
              </a:spcBef>
              <a:spcAft>
                <a:spcPts val="400"/>
              </a:spcAft>
            </a:pPr>
            <a:r>
              <a:rPr lang="sv-SE" sz="13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- Ungas och boendes behov synliggörs. </a:t>
            </a:r>
          </a:p>
          <a:p>
            <a:pPr marL="0" marR="0" indent="0" algn="l">
              <a:spcBef>
                <a:spcPts val="0"/>
              </a:spcBef>
              <a:spcAft>
                <a:spcPts val="400"/>
              </a:spcAft>
            </a:pPr>
            <a:r>
              <a:rPr lang="sv-SE" sz="1300" b="1" kern="1400" dirty="0">
                <a:solidFill>
                  <a:srgbClr val="000000"/>
                </a:solidFill>
              </a:rPr>
              <a:t>- </a:t>
            </a:r>
            <a:r>
              <a:rPr lang="sv-SE" sz="13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Barns och ungdomars hälsa och skolresultat  </a:t>
            </a:r>
          </a:p>
          <a:p>
            <a:pPr marL="0" marR="0" indent="0" algn="l">
              <a:spcBef>
                <a:spcPts val="0"/>
              </a:spcBef>
              <a:spcAft>
                <a:spcPts val="400"/>
              </a:spcAft>
            </a:pPr>
            <a:r>
              <a:rPr lang="sv-SE" sz="13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förbättras.</a:t>
            </a:r>
          </a:p>
          <a:p>
            <a:pPr marL="0" marR="0" indent="0" algn="l">
              <a:spcBef>
                <a:spcPts val="0"/>
              </a:spcBef>
              <a:spcAft>
                <a:spcPts val="400"/>
              </a:spcAft>
            </a:pPr>
            <a:r>
              <a:rPr lang="sv-SE" sz="13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- Fler engagerar sig i området samt fler föreningar startas i området.</a:t>
            </a:r>
          </a:p>
          <a:p>
            <a:pPr marL="0" marR="0" indent="0" algn="l">
              <a:spcBef>
                <a:spcPts val="0"/>
              </a:spcBef>
              <a:spcAft>
                <a:spcPts val="400"/>
              </a:spcAft>
            </a:pPr>
            <a:r>
              <a:rPr lang="sv-SE" sz="13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- Fler ungdomar och föräldrar blir ledare i olika områdesaktiviteter.</a:t>
            </a:r>
          </a:p>
          <a:p>
            <a:pPr marL="0" marR="0" indent="0" algn="l">
              <a:spcBef>
                <a:spcPts val="0"/>
              </a:spcBef>
              <a:spcAft>
                <a:spcPts val="400"/>
              </a:spcAft>
            </a:pPr>
            <a:r>
              <a:rPr lang="sv-SE" sz="13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- Lokala traditioner, områdesaktiviteter, event utvecklas och stärks.</a:t>
            </a:r>
          </a:p>
          <a:p>
            <a:pPr marL="0" marR="0" indent="0" algn="l">
              <a:spcBef>
                <a:spcPts val="0"/>
              </a:spcBef>
              <a:spcAft>
                <a:spcPts val="400"/>
              </a:spcAft>
            </a:pPr>
            <a:r>
              <a:rPr lang="sv-SE" sz="13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- Unga och boenden får en större stolthet över sitt område.</a:t>
            </a:r>
          </a:p>
          <a:p>
            <a:pPr marL="0" marR="0" indent="0" algn="l">
              <a:spcBef>
                <a:spcPts val="0"/>
              </a:spcBef>
              <a:spcAft>
                <a:spcPts val="400"/>
              </a:spcAft>
            </a:pPr>
            <a:r>
              <a:rPr lang="sv-SE" sz="13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- Kommunen får en bättre förankring i området.</a:t>
            </a:r>
          </a:p>
          <a:p>
            <a:pPr marL="0" marR="0" indent="0" algn="l">
              <a:spcBef>
                <a:spcPts val="0"/>
              </a:spcBef>
              <a:spcAft>
                <a:spcPts val="400"/>
              </a:spcAft>
            </a:pPr>
            <a:r>
              <a:rPr lang="sv-SE" sz="13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- Delaktigheten och demokratin stärks. </a:t>
            </a:r>
            <a:endParaRPr lang="sv-SE" sz="1300" b="1" kern="1400" dirty="0">
              <a:solidFill>
                <a:srgbClr val="000000"/>
              </a:solidFill>
            </a:endParaRPr>
          </a:p>
          <a:p>
            <a:pPr marL="0" marR="0" indent="0" algn="l">
              <a:spcBef>
                <a:spcPts val="0"/>
              </a:spcBef>
              <a:spcAft>
                <a:spcPts val="400"/>
              </a:spcAft>
            </a:pPr>
            <a:r>
              <a:rPr lang="sv-SE" sz="13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- Unga och boenden tillsammans med lokala aktörer blir en stark kraft för områdets utveckling över tid.   </a:t>
            </a:r>
          </a:p>
          <a:p>
            <a:pPr marR="0" algn="l">
              <a:lnSpc>
                <a:spcPct val="119000"/>
              </a:lnSpc>
              <a:spcBef>
                <a:spcPts val="0"/>
              </a:spcBef>
              <a:spcAft>
                <a:spcPts val="400"/>
              </a:spcAft>
            </a:pPr>
            <a:r>
              <a:rPr lang="sv-SE" sz="14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 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sv-S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endParaRPr lang="sv-SE" sz="17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sv-S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endParaRPr lang="sv-SE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7EA26A91-1388-4282-B378-029BF889A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5797029"/>
            <a:ext cx="4048690" cy="8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77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B4B0571D-EC3D-4F39-B3A5-1AAEC8EA22F5}"/>
              </a:ext>
            </a:extLst>
          </p:cNvPr>
          <p:cNvSpPr txBox="1"/>
          <p:nvPr/>
        </p:nvSpPr>
        <p:spPr>
          <a:xfrm>
            <a:off x="8331200" y="260363"/>
            <a:ext cx="3296355" cy="4652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v-SE" sz="1400" kern="1400" dirty="0">
                <a:ln w="635" cap="rnd" cmpd="sng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ffectLst>
                  <a:outerShdw blurRad="25400" dist="38100" dir="8100000" algn="tr">
                    <a:srgbClr val="000000">
                      <a:alpha val="20000"/>
                    </a:srgbClr>
                  </a:outerShdw>
                </a:effectLst>
                <a:latin typeface="Calibri" panose="020F0502020204030204" pitchFamily="34" charset="0"/>
              </a:rPr>
              <a:t>Kunskapsöversikten Storstad i rörelse och Riksrevisionens skrivelse om lokalt utvecklingsstöd ex Storstadssatsningen.</a:t>
            </a:r>
            <a:endParaRPr lang="sv-SE" sz="1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sv-SE" sz="1400" b="1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sv-SE" sz="14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kunskapsöversikten Storstad i rörelse lyfts att i de bostadsområden där det funnits kompetens och traditioner lokalt, har ett områdesbaserat välfärdsarbete vuxit fram med ambitioner om underifrånperspektiv och samverkan för ögonen.</a:t>
            </a:r>
          </a:p>
          <a:p>
            <a:pPr>
              <a:spcAft>
                <a:spcPts val="600"/>
              </a:spcAft>
            </a:pPr>
            <a:endParaRPr lang="sv-SE" sz="1400" b="1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sv-SE" sz="14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Riksrevisionens konstaterar att i dessa områden har goda förutsättningar att motverka sociala problem i socioekonomiskt utsatta områden.</a:t>
            </a:r>
          </a:p>
          <a:p>
            <a:pPr>
              <a:spcAft>
                <a:spcPts val="600"/>
              </a:spcAft>
            </a:pPr>
            <a:endParaRPr lang="sv-SE" sz="14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sv-SE" sz="1400" b="1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sv-SE" sz="1400" b="1" kern="1400" baseline="30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D26052D-514C-48D6-88AF-97884B77E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5797029"/>
            <a:ext cx="4048690" cy="847843"/>
          </a:xfrm>
          <a:prstGeom prst="rect">
            <a:avLst/>
          </a:prstGeom>
        </p:spPr>
      </p:pic>
      <p:pic>
        <p:nvPicPr>
          <p:cNvPr id="8" name="Bildobjekt 7" descr="En bild som visar text, person, står&#10;&#10;Automatiskt genererad beskrivning">
            <a:extLst>
              <a:ext uri="{FF2B5EF4-FFF2-40B4-BE49-F238E27FC236}">
                <a16:creationId xmlns:a16="http://schemas.microsoft.com/office/drawing/2014/main" id="{B6199170-5E1A-4171-ABD0-359210B763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" r="3228"/>
          <a:stretch/>
        </p:blipFill>
        <p:spPr>
          <a:xfrm>
            <a:off x="196948" y="213128"/>
            <a:ext cx="7804137" cy="520554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611582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>
            <a:extLst>
              <a:ext uri="{FF2B5EF4-FFF2-40B4-BE49-F238E27FC236}">
                <a16:creationId xmlns:a16="http://schemas.microsoft.com/office/drawing/2014/main" id="{3A42FE58-41BD-410B-9A13-47FCF62BD9A5}"/>
              </a:ext>
            </a:extLst>
          </p:cNvPr>
          <p:cNvGrpSpPr/>
          <p:nvPr/>
        </p:nvGrpSpPr>
        <p:grpSpPr>
          <a:xfrm>
            <a:off x="175996" y="184527"/>
            <a:ext cx="11664012" cy="1857434"/>
            <a:chOff x="137030" y="4550719"/>
            <a:chExt cx="11664012" cy="1857434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2006303F-18AE-42FA-95EF-E0BE64709B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030" y="4550719"/>
              <a:ext cx="11664012" cy="1857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Bildobjekt 17" descr="En bild som visar person, inomhus, personer&#10;&#10;Automatiskt genererad beskrivning">
              <a:extLst>
                <a:ext uri="{FF2B5EF4-FFF2-40B4-BE49-F238E27FC236}">
                  <a16:creationId xmlns:a16="http://schemas.microsoft.com/office/drawing/2014/main" id="{0F281FB8-9985-417A-9798-43880B1065E9}"/>
                </a:ext>
              </a:extLst>
            </p:cNvPr>
            <p:cNvPicPr/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utout numberOfShades="5"/>
                      </a14:imgEffect>
                      <a14:imgEffect>
                        <a14:colorTemperature colorTemp="7200"/>
                      </a14:imgEffect>
                      <a14:imgEffect>
                        <a14:brightnessContrast bright="5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0678" y="4592282"/>
              <a:ext cx="2628000" cy="1692000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</p:spPr>
        </p:pic>
        <p:pic>
          <p:nvPicPr>
            <p:cNvPr id="16" name="Bildobjekt 15" descr="En bild som visar text, person, utomhus, mark&#10;&#10;Automatiskt genererad beskrivning">
              <a:extLst>
                <a:ext uri="{FF2B5EF4-FFF2-40B4-BE49-F238E27FC236}">
                  <a16:creationId xmlns:a16="http://schemas.microsoft.com/office/drawing/2014/main" id="{84FE1F16-01E9-4EF8-8A82-DADFBBB6A81F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 numberOfShades="6"/>
                      </a14:imgEffect>
                      <a14:imgEffect>
                        <a14:sharpenSoften amount="40000"/>
                      </a14:imgEffect>
                      <a14:imgEffect>
                        <a14:colorTemperature colorTemp="7200"/>
                      </a14:imgEffect>
                      <a14:imgEffect>
                        <a14:brightnessContrast bright="9000" contrast="4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07" t="9672" r="20928" b="19147"/>
            <a:stretch/>
          </p:blipFill>
          <p:spPr bwMode="auto">
            <a:xfrm>
              <a:off x="9348519" y="4592283"/>
              <a:ext cx="2376000" cy="1692000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6CE97886-DA42-462A-B342-D6537EED06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98" r="32401" b="6968"/>
            <a:stretch/>
          </p:blipFill>
          <p:spPr bwMode="auto">
            <a:xfrm>
              <a:off x="4024149" y="4578427"/>
              <a:ext cx="3645267" cy="17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Bildobjekt 7" descr="En bild som visar golv, inomhus, person, sport&#10;&#10;Automatiskt genererad beskrivning">
              <a:extLst>
                <a:ext uri="{FF2B5EF4-FFF2-40B4-BE49-F238E27FC236}">
                  <a16:creationId xmlns:a16="http://schemas.microsoft.com/office/drawing/2014/main" id="{9451A9B5-659E-4449-840D-A2BA25A5BDDF}"/>
                </a:ext>
              </a:extLst>
            </p:cNvPr>
            <p:cNvPicPr/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utout numberOfShades="6"/>
                      </a14:imgEffect>
                      <a14:imgEffect>
                        <a14:sharpenSoften amount="25000"/>
                      </a14:imgEffect>
                      <a14:imgEffect>
                        <a14:brightnessContrast bright="7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73" t="9425" r="33648" b="11083"/>
            <a:stretch/>
          </p:blipFill>
          <p:spPr bwMode="auto">
            <a:xfrm>
              <a:off x="7583085" y="4592282"/>
              <a:ext cx="1764000" cy="1692000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A2D66CCF-8F39-4926-8740-85C4C77281B0}"/>
                </a:ext>
              </a:extLst>
            </p:cNvPr>
            <p:cNvSpPr/>
            <p:nvPr/>
          </p:nvSpPr>
          <p:spPr>
            <a:xfrm>
              <a:off x="236636" y="4564572"/>
              <a:ext cx="1149862" cy="1728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27A205AD-1893-4A9D-BAF7-12C21A3FF6C0}"/>
                </a:ext>
              </a:extLst>
            </p:cNvPr>
            <p:cNvSpPr/>
            <p:nvPr/>
          </p:nvSpPr>
          <p:spPr>
            <a:xfrm>
              <a:off x="4042858" y="4559376"/>
              <a:ext cx="1836000" cy="1728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64CC42B8-6C64-4747-8776-06B2AFAF3D04}"/>
                </a:ext>
              </a:extLst>
            </p:cNvPr>
            <p:cNvSpPr/>
            <p:nvPr/>
          </p:nvSpPr>
          <p:spPr>
            <a:xfrm>
              <a:off x="5888443" y="4573232"/>
              <a:ext cx="1692000" cy="1728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1" name="Grupp 40">
            <a:extLst>
              <a:ext uri="{FF2B5EF4-FFF2-40B4-BE49-F238E27FC236}">
                <a16:creationId xmlns:a16="http://schemas.microsoft.com/office/drawing/2014/main" id="{41295C97-496C-4DDF-9727-A457EEDC32AF}"/>
              </a:ext>
            </a:extLst>
          </p:cNvPr>
          <p:cNvGrpSpPr/>
          <p:nvPr/>
        </p:nvGrpSpPr>
        <p:grpSpPr>
          <a:xfrm>
            <a:off x="492899" y="2205895"/>
            <a:ext cx="11318534" cy="2342321"/>
            <a:chOff x="521474" y="1882045"/>
            <a:chExt cx="11318534" cy="2342321"/>
          </a:xfrm>
        </p:grpSpPr>
        <p:grpSp>
          <p:nvGrpSpPr>
            <p:cNvPr id="40" name="Grupp 39">
              <a:extLst>
                <a:ext uri="{FF2B5EF4-FFF2-40B4-BE49-F238E27FC236}">
                  <a16:creationId xmlns:a16="http://schemas.microsoft.com/office/drawing/2014/main" id="{B239413E-0922-4231-8996-00C21E45412E}"/>
                </a:ext>
              </a:extLst>
            </p:cNvPr>
            <p:cNvGrpSpPr/>
            <p:nvPr/>
          </p:nvGrpSpPr>
          <p:grpSpPr>
            <a:xfrm>
              <a:off x="569099" y="2366933"/>
              <a:ext cx="11270909" cy="1857433"/>
              <a:chOff x="654824" y="1204883"/>
              <a:chExt cx="11270909" cy="1857433"/>
            </a:xfrm>
          </p:grpSpPr>
          <p:grpSp>
            <p:nvGrpSpPr>
              <p:cNvPr id="27" name="Grupp 26">
                <a:extLst>
                  <a:ext uri="{FF2B5EF4-FFF2-40B4-BE49-F238E27FC236}">
                    <a16:creationId xmlns:a16="http://schemas.microsoft.com/office/drawing/2014/main" id="{18B48402-3153-4CB3-B8D6-C039DB0BC72E}"/>
                  </a:ext>
                </a:extLst>
              </p:cNvPr>
              <p:cNvGrpSpPr/>
              <p:nvPr/>
            </p:nvGrpSpPr>
            <p:grpSpPr>
              <a:xfrm>
                <a:off x="654824" y="1204883"/>
                <a:ext cx="11270909" cy="1857433"/>
                <a:chOff x="543987" y="1383582"/>
                <a:chExt cx="11270909" cy="1857433"/>
              </a:xfrm>
            </p:grpSpPr>
            <p:sp>
              <p:nvSpPr>
                <p:cNvPr id="3" name="Text Box 3">
                  <a:extLst>
                    <a:ext uri="{FF2B5EF4-FFF2-40B4-BE49-F238E27FC236}">
                      <a16:creationId xmlns:a16="http://schemas.microsoft.com/office/drawing/2014/main" id="{48BB42C3-391A-460D-A15B-F8EAA6BBB6B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3987" y="1383582"/>
                  <a:ext cx="2767249" cy="18574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altLang="sv-SE" sz="16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Egenorganisering och demokrati 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altLang="sv-SE" sz="14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- </a:t>
                  </a:r>
                  <a:r>
                    <a:rPr kumimoji="0" lang="sv-SE" altLang="sv-SE" sz="1400" b="1" i="0" u="none" strike="noStrike" cap="none" normalizeH="0" baseline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empowerment</a:t>
                  </a:r>
                  <a:r>
                    <a:rPr kumimoji="0" lang="sv-SE" altLang="sv-SE" sz="14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, egenorganisering, 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altLang="sv-SE" sz="14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föreningsbildande och skapa forum 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altLang="sv-SE" sz="14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för delaktighet och inflytande.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altLang="sv-S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" name="Text Box 4">
                  <a:extLst>
                    <a:ext uri="{FF2B5EF4-FFF2-40B4-BE49-F238E27FC236}">
                      <a16:creationId xmlns:a16="http://schemas.microsoft.com/office/drawing/2014/main" id="{EA75DDF0-C033-4879-A908-07EE36C3FF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56077" y="1389446"/>
                  <a:ext cx="3058819" cy="16447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altLang="sv-SE" sz="16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Social hållbarhet och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altLang="sv-SE" sz="16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socialt kapital 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altLang="sv-SE" sz="14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- sociala nätverk, stimulera till          möten, nya sammanhang och gruppbildningar.</a:t>
                  </a:r>
                  <a:endParaRPr kumimoji="0" lang="sv-SE" altLang="sv-SE" sz="1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" name="Text Box 3">
                  <a:extLst>
                    <a:ext uri="{FF2B5EF4-FFF2-40B4-BE49-F238E27FC236}">
                      <a16:creationId xmlns:a16="http://schemas.microsoft.com/office/drawing/2014/main" id="{23790CCF-C2A4-48AA-80FC-1FE3A678E91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27844" y="1389446"/>
                  <a:ext cx="2483099" cy="16447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altLang="sv-SE" sz="16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Bildning, lärande och utveckling 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altLang="sv-SE" sz="14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- utforskande och möjligheter att förverkliga idéer samt skapa forum för icke formellt lärande och utvecklande av intressen.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altLang="sv-SE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altLang="sv-S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" name="Text Box 4">
                  <a:extLst>
                    <a:ext uri="{FF2B5EF4-FFF2-40B4-BE49-F238E27FC236}">
                      <a16:creationId xmlns:a16="http://schemas.microsoft.com/office/drawing/2014/main" id="{1215B4A9-7C0E-4D35-B395-B5E8AC620E9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184074" y="1389444"/>
                  <a:ext cx="2350324" cy="16447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altLang="sv-SE" sz="16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Kultur och meningsskapandet 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altLang="sv-SE" sz="14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- kreativitet, meningsskapande och självförverkligande sammanhang i gemenskap med andra. </a:t>
                  </a:r>
                </a:p>
              </p:txBody>
            </p:sp>
          </p:grpSp>
          <p:grpSp>
            <p:nvGrpSpPr>
              <p:cNvPr id="37" name="Grupp 36">
                <a:extLst>
                  <a:ext uri="{FF2B5EF4-FFF2-40B4-BE49-F238E27FC236}">
                    <a16:creationId xmlns:a16="http://schemas.microsoft.com/office/drawing/2014/main" id="{D0412E5D-422D-412C-B005-4660E15D588B}"/>
                  </a:ext>
                </a:extLst>
              </p:cNvPr>
              <p:cNvGrpSpPr/>
              <p:nvPr/>
            </p:nvGrpSpPr>
            <p:grpSpPr>
              <a:xfrm>
                <a:off x="654824" y="1752595"/>
                <a:ext cx="10453290" cy="5"/>
                <a:chOff x="654824" y="1752595"/>
                <a:chExt cx="10453290" cy="5"/>
              </a:xfrm>
            </p:grpSpPr>
            <p:cxnSp>
              <p:nvCxnSpPr>
                <p:cNvPr id="31" name="Rak koppling 30">
                  <a:extLst>
                    <a:ext uri="{FF2B5EF4-FFF2-40B4-BE49-F238E27FC236}">
                      <a16:creationId xmlns:a16="http://schemas.microsoft.com/office/drawing/2014/main" id="{5E7CBF58-218A-4008-9D9F-FA92C877EDE4}"/>
                    </a:ext>
                  </a:extLst>
                </p:cNvPr>
                <p:cNvCxnSpPr/>
                <p:nvPr/>
              </p:nvCxnSpPr>
              <p:spPr>
                <a:xfrm>
                  <a:off x="654824" y="1752600"/>
                  <a:ext cx="2559431" cy="0"/>
                </a:xfrm>
                <a:prstGeom prst="line">
                  <a:avLst/>
                </a:prstGeom>
                <a:ln w="38100">
                  <a:solidFill>
                    <a:srgbClr val="FFC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Rak koppling 32">
                  <a:extLst>
                    <a:ext uri="{FF2B5EF4-FFF2-40B4-BE49-F238E27FC236}">
                      <a16:creationId xmlns:a16="http://schemas.microsoft.com/office/drawing/2014/main" id="{EC01DA63-0B35-4565-8781-63682D5ADFDF}"/>
                    </a:ext>
                  </a:extLst>
                </p:cNvPr>
                <p:cNvCxnSpPr/>
                <p:nvPr/>
              </p:nvCxnSpPr>
              <p:spPr>
                <a:xfrm>
                  <a:off x="3578139" y="1752595"/>
                  <a:ext cx="2304000" cy="0"/>
                </a:xfrm>
                <a:prstGeom prst="line">
                  <a:avLst/>
                </a:prstGeom>
                <a:ln w="38100">
                  <a:solidFill>
                    <a:srgbClr val="FFC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Rak koppling 33">
                  <a:extLst>
                    <a:ext uri="{FF2B5EF4-FFF2-40B4-BE49-F238E27FC236}">
                      <a16:creationId xmlns:a16="http://schemas.microsoft.com/office/drawing/2014/main" id="{7BC9C908-5B7F-4DF2-9FCA-4E353CC31E3C}"/>
                    </a:ext>
                  </a:extLst>
                </p:cNvPr>
                <p:cNvCxnSpPr/>
                <p:nvPr/>
              </p:nvCxnSpPr>
              <p:spPr>
                <a:xfrm>
                  <a:off x="8912114" y="1752595"/>
                  <a:ext cx="2196000" cy="0"/>
                </a:xfrm>
                <a:prstGeom prst="line">
                  <a:avLst/>
                </a:prstGeom>
                <a:ln w="38100">
                  <a:solidFill>
                    <a:srgbClr val="FFC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Rak koppling 34">
                  <a:extLst>
                    <a:ext uri="{FF2B5EF4-FFF2-40B4-BE49-F238E27FC236}">
                      <a16:creationId xmlns:a16="http://schemas.microsoft.com/office/drawing/2014/main" id="{F7458A49-12F9-411A-B6E3-40AC8DFF680D}"/>
                    </a:ext>
                  </a:extLst>
                </p:cNvPr>
                <p:cNvCxnSpPr/>
                <p:nvPr/>
              </p:nvCxnSpPr>
              <p:spPr>
                <a:xfrm>
                  <a:off x="6331724" y="1752600"/>
                  <a:ext cx="2268000" cy="0"/>
                </a:xfrm>
                <a:prstGeom prst="line">
                  <a:avLst/>
                </a:prstGeom>
                <a:ln w="38100">
                  <a:solidFill>
                    <a:srgbClr val="FFC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8" name="textruta 37">
              <a:extLst>
                <a:ext uri="{FF2B5EF4-FFF2-40B4-BE49-F238E27FC236}">
                  <a16:creationId xmlns:a16="http://schemas.microsoft.com/office/drawing/2014/main" id="{351830A4-A696-4F8A-9952-72013F62B21E}"/>
                </a:ext>
              </a:extLst>
            </p:cNvPr>
            <p:cNvSpPr txBox="1"/>
            <p:nvPr/>
          </p:nvSpPr>
          <p:spPr>
            <a:xfrm>
              <a:off x="521474" y="1882045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kern="1400" dirty="0">
                  <a:ln w="635" cap="rnd" cmpd="sng">
                    <a:solidFill>
                      <a:srgbClr val="000000"/>
                    </a:solidFill>
                    <a:prstDash val="solid"/>
                    <a:bevel/>
                  </a:ln>
                  <a:solidFill>
                    <a:srgbClr val="000000"/>
                  </a:solidFill>
                  <a:effectLst>
                    <a:outerShdw blurRad="25400" dist="38100" dir="8100000" algn="tr">
                      <a:srgbClr val="000000">
                        <a:alpha val="20000"/>
                      </a:srgbClr>
                    </a:outerShdw>
                  </a:effectLst>
                  <a:latin typeface="Calibri" panose="020F0502020204030204" pitchFamily="34" charset="0"/>
                </a:rPr>
                <a:t>Områdesbaserat arbete ger stödstrukturer för:</a:t>
              </a:r>
              <a:r>
                <a:rPr lang="sv-SE" sz="1800" kern="1400" dirty="0">
                  <a:ln w="635" cap="rnd" cmpd="sng">
                    <a:solidFill>
                      <a:srgbClr val="000000"/>
                    </a:solidFill>
                    <a:prstDash val="solid"/>
                    <a:bevel/>
                  </a:ln>
                  <a:solidFill>
                    <a:srgbClr val="000000"/>
                  </a:solidFill>
                  <a:effectLst>
                    <a:outerShdw blurRad="25400" dist="38100" dir="8100000" algn="tr">
                      <a:srgbClr val="000000">
                        <a:alpha val="20000"/>
                      </a:srgbClr>
                    </a:outerShdw>
                  </a:effectLst>
                  <a:latin typeface="Calibri" panose="020F0502020204030204" pitchFamily="34" charset="0"/>
                </a:rPr>
                <a:t> </a:t>
              </a:r>
              <a:endParaRPr lang="sv-SE" dirty="0"/>
            </a:p>
          </p:txBody>
        </p:sp>
      </p:grpSp>
      <p:pic>
        <p:nvPicPr>
          <p:cNvPr id="39" name="Bildobjekt 38">
            <a:extLst>
              <a:ext uri="{FF2B5EF4-FFF2-40B4-BE49-F238E27FC236}">
                <a16:creationId xmlns:a16="http://schemas.microsoft.com/office/drawing/2014/main" id="{79F818B0-243B-49AB-AF14-9F149B17AB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5797029"/>
            <a:ext cx="4048690" cy="847843"/>
          </a:xfrm>
          <a:prstGeom prst="rect">
            <a:avLst/>
          </a:prstGeom>
        </p:spPr>
      </p:pic>
      <p:pic>
        <p:nvPicPr>
          <p:cNvPr id="2056" name="Picture 8" descr="Agenda 2030 glob bärs av händer">
            <a:extLst>
              <a:ext uri="{FF2B5EF4-FFF2-40B4-BE49-F238E27FC236}">
                <a16:creationId xmlns:a16="http://schemas.microsoft.com/office/drawing/2014/main" id="{2F3D4DCE-0164-4451-A865-C1FF1F016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858" y="4548216"/>
            <a:ext cx="3439861" cy="193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ruta 41">
            <a:extLst>
              <a:ext uri="{FF2B5EF4-FFF2-40B4-BE49-F238E27FC236}">
                <a16:creationId xmlns:a16="http://schemas.microsoft.com/office/drawing/2014/main" id="{FEFB430C-D6F8-47AF-A701-69032B2083D7}"/>
              </a:ext>
            </a:extLst>
          </p:cNvPr>
          <p:cNvSpPr txBox="1"/>
          <p:nvPr/>
        </p:nvSpPr>
        <p:spPr>
          <a:xfrm>
            <a:off x="8142387" y="5501192"/>
            <a:ext cx="3621421" cy="115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 grund för Agenda 2030</a:t>
            </a:r>
          </a:p>
          <a:p>
            <a:r>
              <a:rPr lang="sv-SE" sz="1400" b="1" dirty="0"/>
              <a:t>och bidrar till att stärka områdets </a:t>
            </a:r>
            <a:r>
              <a:rPr lang="sv-SE" sz="1400" b="1" dirty="0" err="1"/>
              <a:t>reciliens</a:t>
            </a:r>
            <a:r>
              <a:rPr lang="sv-SE" sz="1400" b="1" dirty="0"/>
              <a:t>*.</a:t>
            </a:r>
          </a:p>
          <a:p>
            <a:endParaRPr lang="sv-SE" sz="1400" b="1" dirty="0"/>
          </a:p>
          <a:p>
            <a:pPr>
              <a:lnSpc>
                <a:spcPts val="1300"/>
              </a:lnSpc>
            </a:pPr>
            <a:r>
              <a:rPr lang="sv-SE" sz="1600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sv-SE" sz="1600" i="1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MSB:s</a:t>
            </a:r>
            <a:r>
              <a:rPr lang="sv-SE" sz="1600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definition: Förmågan att stå emot och klara av en förändring, samt återhämta sig och vidareutvecklas</a:t>
            </a:r>
            <a:endParaRPr lang="sv-SE" sz="1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11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463</Words>
  <Application>Microsoft Office PowerPoint</Application>
  <PresentationFormat>Bredbild</PresentationFormat>
  <Paragraphs>50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Lisa Ingestad</dc:creator>
  <cp:lastModifiedBy>Lisa Ingestad</cp:lastModifiedBy>
  <cp:revision>5</cp:revision>
  <dcterms:created xsi:type="dcterms:W3CDTF">2021-06-22T17:25:52Z</dcterms:created>
  <dcterms:modified xsi:type="dcterms:W3CDTF">2021-06-22T19:27:42Z</dcterms:modified>
</cp:coreProperties>
</file>