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1" r:id="rId3"/>
    <p:sldId id="388" r:id="rId4"/>
    <p:sldId id="391" r:id="rId5"/>
  </p:sldIdLst>
  <p:sldSz cx="9144000" cy="5143500" type="screen16x9"/>
  <p:notesSz cx="6797675" cy="9926638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6" autoAdjust="0"/>
    <p:restoredTop sz="61183" autoAdjust="0"/>
  </p:normalViewPr>
  <p:slideViewPr>
    <p:cSldViewPr snapToGrid="0">
      <p:cViewPr varScale="1">
        <p:scale>
          <a:sx n="100" d="100"/>
          <a:sy n="100" d="100"/>
        </p:scale>
        <p:origin x="177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9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13480-244A-4B1B-85AF-43E1AD33FD9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36B0FB5F-73B1-4CC5-A130-A3F84B770132}">
      <dgm:prSet phldrT="[Text]" custT="1"/>
      <dgm:spPr/>
      <dgm:t>
        <a:bodyPr/>
        <a:lstStyle/>
        <a:p>
          <a:r>
            <a:rPr lang="sv-SE" sz="1800" dirty="0"/>
            <a:t>Verksamhetsnära ledningsgrupp</a:t>
          </a:r>
        </a:p>
      </dgm:t>
    </dgm:pt>
    <dgm:pt modelId="{62542476-51CF-4C17-B005-A012996653FB}" type="parTrans" cxnId="{DF451DD6-68A5-463A-B0E8-3A6F96E78B0D}">
      <dgm:prSet/>
      <dgm:spPr/>
      <dgm:t>
        <a:bodyPr/>
        <a:lstStyle/>
        <a:p>
          <a:endParaRPr lang="sv-SE"/>
        </a:p>
      </dgm:t>
    </dgm:pt>
    <dgm:pt modelId="{D575FBB3-888B-4370-ADBA-68D5DD5C1C41}" type="sibTrans" cxnId="{DF451DD6-68A5-463A-B0E8-3A6F96E78B0D}">
      <dgm:prSet/>
      <dgm:spPr/>
      <dgm:t>
        <a:bodyPr/>
        <a:lstStyle/>
        <a:p>
          <a:endParaRPr lang="sv-SE"/>
        </a:p>
      </dgm:t>
    </dgm:pt>
    <dgm:pt modelId="{510A2526-3EEF-42D4-98D4-951BE5405382}" type="asst">
      <dgm:prSet phldrT="[Text]" custT="1"/>
      <dgm:spPr/>
      <dgm:t>
        <a:bodyPr/>
        <a:lstStyle/>
        <a:p>
          <a:r>
            <a:rPr lang="sv-SE" sz="1400" dirty="0"/>
            <a:t>EST – </a:t>
          </a:r>
          <a:r>
            <a:rPr lang="sv-SE" sz="1200" dirty="0"/>
            <a:t>Effektiv samordning för trygghet </a:t>
          </a:r>
        </a:p>
      </dgm:t>
    </dgm:pt>
    <dgm:pt modelId="{18ADB22A-FD7A-4D46-9EA2-642243558C1A}" type="parTrans" cxnId="{A3ECB3A7-4773-4A2A-8180-FD574D0AE296}">
      <dgm:prSet/>
      <dgm:spPr/>
      <dgm:t>
        <a:bodyPr/>
        <a:lstStyle/>
        <a:p>
          <a:endParaRPr lang="sv-SE"/>
        </a:p>
      </dgm:t>
    </dgm:pt>
    <dgm:pt modelId="{4D47152C-71F6-4C2E-B85E-8D82205B3B73}" type="sibTrans" cxnId="{A3ECB3A7-4773-4A2A-8180-FD574D0AE296}">
      <dgm:prSet/>
      <dgm:spPr/>
      <dgm:t>
        <a:bodyPr/>
        <a:lstStyle/>
        <a:p>
          <a:endParaRPr lang="sv-SE"/>
        </a:p>
      </dgm:t>
    </dgm:pt>
    <dgm:pt modelId="{0D4E6D5A-C164-40FC-8CAB-4AA60EF6A35C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sv-SE" sz="1400" dirty="0"/>
            <a:t>AME</a:t>
          </a:r>
        </a:p>
        <a:p>
          <a:pPr>
            <a:lnSpc>
              <a:spcPct val="100000"/>
            </a:lnSpc>
          </a:pPr>
          <a:r>
            <a:rPr lang="sv-SE" sz="1200" dirty="0"/>
            <a:t>Arbets-marknadsenheten</a:t>
          </a:r>
        </a:p>
      </dgm:t>
    </dgm:pt>
    <dgm:pt modelId="{07901D79-CBC6-4232-8F7D-CC125A71B3AB}" type="parTrans" cxnId="{846B0248-4D8B-463A-A07D-4C070B44E609}">
      <dgm:prSet/>
      <dgm:spPr/>
      <dgm:t>
        <a:bodyPr/>
        <a:lstStyle/>
        <a:p>
          <a:endParaRPr lang="sv-SE"/>
        </a:p>
      </dgm:t>
    </dgm:pt>
    <dgm:pt modelId="{2BDE1EA5-48A8-4EB3-BF7A-F6A159C56424}" type="sibTrans" cxnId="{846B0248-4D8B-463A-A07D-4C070B44E609}">
      <dgm:prSet/>
      <dgm:spPr/>
      <dgm:t>
        <a:bodyPr/>
        <a:lstStyle/>
        <a:p>
          <a:endParaRPr lang="sv-SE"/>
        </a:p>
      </dgm:t>
    </dgm:pt>
    <dgm:pt modelId="{DCDC6CB8-0F88-4DC1-9C97-1F2E99DD1504}">
      <dgm:prSet phldrT="[Text]" custT="1"/>
      <dgm:spPr/>
      <dgm:t>
        <a:bodyPr/>
        <a:lstStyle/>
        <a:p>
          <a:r>
            <a:rPr lang="sv-SE" sz="1400" dirty="0" err="1"/>
            <a:t>Biblio-tek</a:t>
          </a:r>
          <a:endParaRPr lang="sv-SE" sz="1400" dirty="0"/>
        </a:p>
      </dgm:t>
    </dgm:pt>
    <dgm:pt modelId="{2BD5C73B-5EAB-4B71-9FD5-280B1E0EDA3A}" type="parTrans" cxnId="{F19E9E80-3873-4134-B389-DB1571F539C6}">
      <dgm:prSet/>
      <dgm:spPr/>
      <dgm:t>
        <a:bodyPr/>
        <a:lstStyle/>
        <a:p>
          <a:endParaRPr lang="sv-SE"/>
        </a:p>
      </dgm:t>
    </dgm:pt>
    <dgm:pt modelId="{40617B4C-98FB-4C5A-9722-EA005568BE5D}" type="sibTrans" cxnId="{F19E9E80-3873-4134-B389-DB1571F539C6}">
      <dgm:prSet/>
      <dgm:spPr/>
      <dgm:t>
        <a:bodyPr/>
        <a:lstStyle/>
        <a:p>
          <a:endParaRPr lang="sv-SE"/>
        </a:p>
      </dgm:t>
    </dgm:pt>
    <dgm:pt modelId="{C9457AC5-4DC0-4F67-A17D-FAC5FE5AFC32}">
      <dgm:prSet phldrT="[Text]" custT="1"/>
      <dgm:spPr/>
      <dgm:t>
        <a:bodyPr/>
        <a:lstStyle/>
        <a:p>
          <a:r>
            <a:rPr lang="sv-SE" sz="1400" dirty="0"/>
            <a:t>Bäckby folk-hög-skola</a:t>
          </a:r>
        </a:p>
      </dgm:t>
    </dgm:pt>
    <dgm:pt modelId="{FD0D1B6C-4C94-41D4-9414-CE0BCD0F27F4}" type="parTrans" cxnId="{BBDFBC01-626E-4D59-9A5A-1E1E207503EC}">
      <dgm:prSet/>
      <dgm:spPr/>
      <dgm:t>
        <a:bodyPr/>
        <a:lstStyle/>
        <a:p>
          <a:endParaRPr lang="sv-SE"/>
        </a:p>
      </dgm:t>
    </dgm:pt>
    <dgm:pt modelId="{FCFAA406-95B6-4A04-8DEC-AD7055D9FE9A}" type="sibTrans" cxnId="{BBDFBC01-626E-4D59-9A5A-1E1E207503EC}">
      <dgm:prSet/>
      <dgm:spPr/>
      <dgm:t>
        <a:bodyPr/>
        <a:lstStyle/>
        <a:p>
          <a:endParaRPr lang="sv-SE"/>
        </a:p>
      </dgm:t>
    </dgm:pt>
    <dgm:pt modelId="{C8E6DA3B-F01E-46D0-BAE2-8B65CFCA7A18}" type="asst">
      <dgm:prSet custT="1"/>
      <dgm:spPr/>
      <dgm:t>
        <a:bodyPr/>
        <a:lstStyle/>
        <a:p>
          <a:r>
            <a:rPr lang="sv-SE" sz="1400" dirty="0"/>
            <a:t>På lika villkor</a:t>
          </a:r>
        </a:p>
      </dgm:t>
    </dgm:pt>
    <dgm:pt modelId="{4B48291A-E723-4841-916B-CEDCAA76C27E}" type="parTrans" cxnId="{7DAB1A09-5468-4536-A6BC-FE2EE02FBDB8}">
      <dgm:prSet/>
      <dgm:spPr/>
      <dgm:t>
        <a:bodyPr/>
        <a:lstStyle/>
        <a:p>
          <a:endParaRPr lang="sv-SE"/>
        </a:p>
      </dgm:t>
    </dgm:pt>
    <dgm:pt modelId="{AA06A7A0-29BF-40FA-B8B3-F853769A0073}" type="sibTrans" cxnId="{7DAB1A09-5468-4536-A6BC-FE2EE02FBDB8}">
      <dgm:prSet/>
      <dgm:spPr/>
      <dgm:t>
        <a:bodyPr/>
        <a:lstStyle/>
        <a:p>
          <a:endParaRPr lang="sv-SE"/>
        </a:p>
      </dgm:t>
    </dgm:pt>
    <dgm:pt modelId="{1324508E-04A3-4BC0-8FEF-D7D5E0B9879D}">
      <dgm:prSet custT="1"/>
      <dgm:spPr/>
      <dgm:t>
        <a:bodyPr/>
        <a:lstStyle/>
        <a:p>
          <a:r>
            <a:rPr lang="sv-SE" sz="1400" dirty="0"/>
            <a:t>Bäckby Norra förskola</a:t>
          </a:r>
        </a:p>
      </dgm:t>
    </dgm:pt>
    <dgm:pt modelId="{5EAB1EC7-BC30-4B41-9E98-1F8A38B3ECD5}" type="parTrans" cxnId="{2CF5636A-B76D-4CFB-A814-1F68E2E5E217}">
      <dgm:prSet/>
      <dgm:spPr/>
      <dgm:t>
        <a:bodyPr/>
        <a:lstStyle/>
        <a:p>
          <a:endParaRPr lang="sv-SE"/>
        </a:p>
      </dgm:t>
    </dgm:pt>
    <dgm:pt modelId="{D13F542F-31FD-4312-AAC3-7361E2DE277B}" type="sibTrans" cxnId="{2CF5636A-B76D-4CFB-A814-1F68E2E5E217}">
      <dgm:prSet/>
      <dgm:spPr/>
      <dgm:t>
        <a:bodyPr/>
        <a:lstStyle/>
        <a:p>
          <a:endParaRPr lang="sv-SE"/>
        </a:p>
      </dgm:t>
    </dgm:pt>
    <dgm:pt modelId="{2DC9FC9D-DE83-4A7B-B377-FA797D92223C}">
      <dgm:prSet custT="1"/>
      <dgm:spPr/>
      <dgm:t>
        <a:bodyPr/>
        <a:lstStyle/>
        <a:p>
          <a:r>
            <a:rPr lang="sv-SE" sz="1400" dirty="0"/>
            <a:t>Fritids-klubb</a:t>
          </a:r>
        </a:p>
        <a:p>
          <a:r>
            <a:rPr lang="sv-SE" sz="1400" dirty="0"/>
            <a:t>Fritids-gård</a:t>
          </a:r>
        </a:p>
        <a:p>
          <a:r>
            <a:rPr lang="sv-SE" sz="1400" dirty="0"/>
            <a:t>Mötes-plats äldre</a:t>
          </a:r>
        </a:p>
      </dgm:t>
    </dgm:pt>
    <dgm:pt modelId="{7631804E-1DF1-462D-896A-94C9EF9015C8}" type="parTrans" cxnId="{44A4AC8D-77CD-4AB5-A217-E4B9FDB07E68}">
      <dgm:prSet/>
      <dgm:spPr/>
      <dgm:t>
        <a:bodyPr/>
        <a:lstStyle/>
        <a:p>
          <a:endParaRPr lang="sv-SE"/>
        </a:p>
      </dgm:t>
    </dgm:pt>
    <dgm:pt modelId="{BCA5EDA0-BC76-422A-A6F5-94A18A0F6FE9}" type="sibTrans" cxnId="{44A4AC8D-77CD-4AB5-A217-E4B9FDB07E68}">
      <dgm:prSet/>
      <dgm:spPr/>
      <dgm:t>
        <a:bodyPr/>
        <a:lstStyle/>
        <a:p>
          <a:endParaRPr lang="sv-SE"/>
        </a:p>
      </dgm:t>
    </dgm:pt>
    <dgm:pt modelId="{7E657943-9B12-43E7-8F87-C7745075C772}">
      <dgm:prSet custT="1"/>
      <dgm:spPr/>
      <dgm:t>
        <a:bodyPr/>
        <a:lstStyle/>
        <a:p>
          <a:r>
            <a:rPr lang="sv-SE" sz="1400" dirty="0"/>
            <a:t>Före-byggar-centrum</a:t>
          </a:r>
        </a:p>
      </dgm:t>
    </dgm:pt>
    <dgm:pt modelId="{B16EA87F-71D7-41F0-86E0-DDD4B6716DF4}" type="parTrans" cxnId="{508E8878-388D-404A-97F1-ED31D8F0F85A}">
      <dgm:prSet/>
      <dgm:spPr/>
      <dgm:t>
        <a:bodyPr/>
        <a:lstStyle/>
        <a:p>
          <a:endParaRPr lang="sv-SE"/>
        </a:p>
      </dgm:t>
    </dgm:pt>
    <dgm:pt modelId="{A3656486-3F1D-4170-8BC4-04EA3F54B940}" type="sibTrans" cxnId="{508E8878-388D-404A-97F1-ED31D8F0F85A}">
      <dgm:prSet/>
      <dgm:spPr/>
      <dgm:t>
        <a:bodyPr/>
        <a:lstStyle/>
        <a:p>
          <a:endParaRPr lang="sv-SE"/>
        </a:p>
      </dgm:t>
    </dgm:pt>
    <dgm:pt modelId="{4AE81342-8631-461A-B7DC-3DD6EA9FA720}">
      <dgm:prSet custT="1"/>
      <dgm:spPr/>
      <dgm:t>
        <a:bodyPr/>
        <a:lstStyle/>
        <a:p>
          <a:r>
            <a:rPr lang="sv-SE" sz="1400" dirty="0"/>
            <a:t>Hällby-skolan</a:t>
          </a:r>
        </a:p>
      </dgm:t>
    </dgm:pt>
    <dgm:pt modelId="{99F65E26-F65D-43F8-8FA7-6A26C44F2A11}" type="parTrans" cxnId="{027E38A5-52C1-4B53-B43C-F08513ED7516}">
      <dgm:prSet/>
      <dgm:spPr/>
      <dgm:t>
        <a:bodyPr/>
        <a:lstStyle/>
        <a:p>
          <a:endParaRPr lang="sv-SE"/>
        </a:p>
      </dgm:t>
    </dgm:pt>
    <dgm:pt modelId="{D86B5DD1-BC65-4E4A-BAA7-1F5917EA2125}" type="sibTrans" cxnId="{027E38A5-52C1-4B53-B43C-F08513ED7516}">
      <dgm:prSet/>
      <dgm:spPr/>
      <dgm:t>
        <a:bodyPr/>
        <a:lstStyle/>
        <a:p>
          <a:endParaRPr lang="sv-SE"/>
        </a:p>
      </dgm:t>
    </dgm:pt>
    <dgm:pt modelId="{036DF510-96ED-4C85-ACA7-D2097B2F040C}">
      <dgm:prSet custT="1"/>
      <dgm:spPr/>
      <dgm:t>
        <a:bodyPr/>
        <a:lstStyle/>
        <a:p>
          <a:r>
            <a:rPr lang="sv-SE" sz="1400" dirty="0"/>
            <a:t>Mimer</a:t>
          </a:r>
        </a:p>
      </dgm:t>
    </dgm:pt>
    <dgm:pt modelId="{F34723CD-C53E-4F7C-B1D2-2477CD56B14C}" type="parTrans" cxnId="{9A3B2977-EA7E-4B82-B67D-519D3851A0A7}">
      <dgm:prSet/>
      <dgm:spPr/>
      <dgm:t>
        <a:bodyPr/>
        <a:lstStyle/>
        <a:p>
          <a:endParaRPr lang="sv-SE"/>
        </a:p>
      </dgm:t>
    </dgm:pt>
    <dgm:pt modelId="{7B30FE32-3BF8-4588-A5E1-A026D22D5AF8}" type="sibTrans" cxnId="{9A3B2977-EA7E-4B82-B67D-519D3851A0A7}">
      <dgm:prSet/>
      <dgm:spPr/>
      <dgm:t>
        <a:bodyPr/>
        <a:lstStyle/>
        <a:p>
          <a:endParaRPr lang="sv-SE"/>
        </a:p>
      </dgm:t>
    </dgm:pt>
    <dgm:pt modelId="{558394A4-64C7-4630-9BED-AFE7190E9C91}">
      <dgm:prSet custT="1"/>
      <dgm:spPr/>
      <dgm:t>
        <a:bodyPr/>
        <a:lstStyle/>
        <a:p>
          <a:endParaRPr lang="sv-SE" sz="1400" dirty="0"/>
        </a:p>
        <a:p>
          <a:r>
            <a:rPr lang="sv-SE" sz="1400" dirty="0"/>
            <a:t>Röse-gårds förskola</a:t>
          </a:r>
        </a:p>
        <a:p>
          <a:endParaRPr lang="sv-SE" sz="1400" dirty="0"/>
        </a:p>
      </dgm:t>
    </dgm:pt>
    <dgm:pt modelId="{47E54FAC-83B5-47FB-A7E8-95221161D09B}" type="parTrans" cxnId="{1387226B-463D-46A6-9B9F-FC5C039F2DF8}">
      <dgm:prSet/>
      <dgm:spPr/>
      <dgm:t>
        <a:bodyPr/>
        <a:lstStyle/>
        <a:p>
          <a:endParaRPr lang="sv-SE"/>
        </a:p>
      </dgm:t>
    </dgm:pt>
    <dgm:pt modelId="{7EA66A95-5B16-4FCB-B052-677ECBC5FF25}" type="sibTrans" cxnId="{1387226B-463D-46A6-9B9F-FC5C039F2DF8}">
      <dgm:prSet/>
      <dgm:spPr/>
      <dgm:t>
        <a:bodyPr/>
        <a:lstStyle/>
        <a:p>
          <a:endParaRPr lang="sv-SE"/>
        </a:p>
      </dgm:t>
    </dgm:pt>
    <dgm:pt modelId="{AA91AA10-28C1-40EA-BA04-83DEFE604305}">
      <dgm:prSet custT="1"/>
      <dgm:spPr/>
      <dgm:t>
        <a:bodyPr/>
        <a:lstStyle/>
        <a:p>
          <a:r>
            <a:rPr lang="sv-SE" sz="1400" dirty="0"/>
            <a:t>Röse-gårds-skolan</a:t>
          </a:r>
          <a:r>
            <a:rPr lang="sv-SE" sz="700" dirty="0"/>
            <a:t> </a:t>
          </a:r>
        </a:p>
      </dgm:t>
    </dgm:pt>
    <dgm:pt modelId="{1D344085-89C4-4A27-9B79-B7DA13AC3BAF}" type="parTrans" cxnId="{D335CC7F-2CEA-4FFF-9FF0-DC8003CA3394}">
      <dgm:prSet/>
      <dgm:spPr/>
      <dgm:t>
        <a:bodyPr/>
        <a:lstStyle/>
        <a:p>
          <a:endParaRPr lang="sv-SE"/>
        </a:p>
      </dgm:t>
    </dgm:pt>
    <dgm:pt modelId="{102389B9-FC99-4E4F-80A1-2E57CBCFC3D9}" type="sibTrans" cxnId="{D335CC7F-2CEA-4FFF-9FF0-DC8003CA3394}">
      <dgm:prSet/>
      <dgm:spPr/>
      <dgm:t>
        <a:bodyPr/>
        <a:lstStyle/>
        <a:p>
          <a:endParaRPr lang="sv-SE"/>
        </a:p>
      </dgm:t>
    </dgm:pt>
    <dgm:pt modelId="{89EC1AFC-C1A2-42C4-B6C0-8A6F55AF6CFF}">
      <dgm:prSet custT="1"/>
      <dgm:spPr/>
      <dgm:t>
        <a:bodyPr/>
        <a:lstStyle/>
        <a:p>
          <a:r>
            <a:rPr lang="sv-SE" sz="1400" dirty="0"/>
            <a:t>Familje-centrum</a:t>
          </a:r>
        </a:p>
      </dgm:t>
    </dgm:pt>
    <dgm:pt modelId="{62E5C9B6-4AD3-4C42-B948-7A5AC823F4B5}" type="parTrans" cxnId="{37C9368E-3EC9-4B5C-9C98-55594C153D3C}">
      <dgm:prSet/>
      <dgm:spPr/>
      <dgm:t>
        <a:bodyPr/>
        <a:lstStyle/>
        <a:p>
          <a:endParaRPr lang="sv-SE"/>
        </a:p>
      </dgm:t>
    </dgm:pt>
    <dgm:pt modelId="{333165B8-A4D7-428B-863C-9F3B22A6AF7C}" type="sibTrans" cxnId="{37C9368E-3EC9-4B5C-9C98-55594C153D3C}">
      <dgm:prSet/>
      <dgm:spPr/>
      <dgm:t>
        <a:bodyPr/>
        <a:lstStyle/>
        <a:p>
          <a:endParaRPr lang="sv-SE"/>
        </a:p>
      </dgm:t>
    </dgm:pt>
    <dgm:pt modelId="{B76CC96F-4A13-414B-9C9F-7E08C148FC60}">
      <dgm:prSet custT="1"/>
      <dgm:spPr/>
      <dgm:t>
        <a:bodyPr/>
        <a:lstStyle/>
        <a:p>
          <a:r>
            <a:rPr lang="sv-SE" sz="1400" dirty="0" err="1"/>
            <a:t>Utveck-ling</a:t>
          </a:r>
          <a:r>
            <a:rPr lang="sv-SE" sz="1400" dirty="0"/>
            <a:t> Bäckby</a:t>
          </a:r>
        </a:p>
      </dgm:t>
    </dgm:pt>
    <dgm:pt modelId="{79214AC7-F5B8-476C-A120-2554C9A5C7F0}" type="parTrans" cxnId="{B5242D7C-D19B-45B7-9194-38487F4165D5}">
      <dgm:prSet/>
      <dgm:spPr/>
      <dgm:t>
        <a:bodyPr/>
        <a:lstStyle/>
        <a:p>
          <a:endParaRPr lang="sv-SE"/>
        </a:p>
      </dgm:t>
    </dgm:pt>
    <dgm:pt modelId="{A1C6BBC6-73E2-4C51-B8E2-BCE78E3F617B}" type="sibTrans" cxnId="{B5242D7C-D19B-45B7-9194-38487F4165D5}">
      <dgm:prSet/>
      <dgm:spPr/>
      <dgm:t>
        <a:bodyPr/>
        <a:lstStyle/>
        <a:p>
          <a:endParaRPr lang="sv-SE"/>
        </a:p>
      </dgm:t>
    </dgm:pt>
    <dgm:pt modelId="{62C1ACE6-5629-493D-AD0C-1D005CD4106B}" type="pres">
      <dgm:prSet presAssocID="{8BA13480-244A-4B1B-85AF-43E1AD33FD9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4FB048-D6D0-4236-B125-65E8A7311DB9}" type="pres">
      <dgm:prSet presAssocID="{36B0FB5F-73B1-4CC5-A130-A3F84B770132}" presName="hierRoot1" presStyleCnt="0">
        <dgm:presLayoutVars>
          <dgm:hierBranch val="init"/>
        </dgm:presLayoutVars>
      </dgm:prSet>
      <dgm:spPr/>
    </dgm:pt>
    <dgm:pt modelId="{43DB89C6-A589-4EDC-A76B-82B218A5A4E2}" type="pres">
      <dgm:prSet presAssocID="{36B0FB5F-73B1-4CC5-A130-A3F84B770132}" presName="rootComposite1" presStyleCnt="0"/>
      <dgm:spPr/>
    </dgm:pt>
    <dgm:pt modelId="{655E017A-54A7-46E9-98CC-F6F68EBC68C5}" type="pres">
      <dgm:prSet presAssocID="{36B0FB5F-73B1-4CC5-A130-A3F84B770132}" presName="rootText1" presStyleLbl="node0" presStyleIdx="0" presStyleCnt="1" custScaleX="268030" custScaleY="239296" custLinFactNeighborX="0" custLinFactNeighborY="4397">
        <dgm:presLayoutVars>
          <dgm:chPref val="3"/>
        </dgm:presLayoutVars>
      </dgm:prSet>
      <dgm:spPr/>
    </dgm:pt>
    <dgm:pt modelId="{86C16227-6742-4C0E-8DE7-FBE454D5D83B}" type="pres">
      <dgm:prSet presAssocID="{36B0FB5F-73B1-4CC5-A130-A3F84B770132}" presName="rootConnector1" presStyleLbl="node1" presStyleIdx="0" presStyleCnt="0"/>
      <dgm:spPr/>
    </dgm:pt>
    <dgm:pt modelId="{4D50D10B-A08D-4E09-B06C-CD9B388F8365}" type="pres">
      <dgm:prSet presAssocID="{36B0FB5F-73B1-4CC5-A130-A3F84B770132}" presName="hierChild2" presStyleCnt="0"/>
      <dgm:spPr/>
    </dgm:pt>
    <dgm:pt modelId="{EF132E5D-A001-4D59-B916-FC4CBF23C44D}" type="pres">
      <dgm:prSet presAssocID="{07901D79-CBC6-4232-8F7D-CC125A71B3AB}" presName="Name37" presStyleLbl="parChTrans1D2" presStyleIdx="0" presStyleCnt="14"/>
      <dgm:spPr/>
    </dgm:pt>
    <dgm:pt modelId="{BC5ADDB8-8D10-458D-BD4D-CA33A239D0E9}" type="pres">
      <dgm:prSet presAssocID="{0D4E6D5A-C164-40FC-8CAB-4AA60EF6A35C}" presName="hierRoot2" presStyleCnt="0">
        <dgm:presLayoutVars>
          <dgm:hierBranch val="init"/>
        </dgm:presLayoutVars>
      </dgm:prSet>
      <dgm:spPr/>
    </dgm:pt>
    <dgm:pt modelId="{27BD0BC0-6FFC-4F11-B540-96564B917FB3}" type="pres">
      <dgm:prSet presAssocID="{0D4E6D5A-C164-40FC-8CAB-4AA60EF6A35C}" presName="rootComposite" presStyleCnt="0"/>
      <dgm:spPr/>
    </dgm:pt>
    <dgm:pt modelId="{BEE01C21-BC13-4345-AD91-1B3B069521C3}" type="pres">
      <dgm:prSet presAssocID="{0D4E6D5A-C164-40FC-8CAB-4AA60EF6A35C}" presName="rootText" presStyleLbl="node2" presStyleIdx="0" presStyleCnt="12" custScaleY="507278" custLinFactNeighborY="-1781">
        <dgm:presLayoutVars>
          <dgm:chPref val="3"/>
        </dgm:presLayoutVars>
      </dgm:prSet>
      <dgm:spPr/>
    </dgm:pt>
    <dgm:pt modelId="{9B71C141-6851-42A6-9BF1-E6AC482F949C}" type="pres">
      <dgm:prSet presAssocID="{0D4E6D5A-C164-40FC-8CAB-4AA60EF6A35C}" presName="rootConnector" presStyleLbl="node2" presStyleIdx="0" presStyleCnt="12"/>
      <dgm:spPr/>
    </dgm:pt>
    <dgm:pt modelId="{385D98F8-9F0D-4253-8481-5197E1234670}" type="pres">
      <dgm:prSet presAssocID="{0D4E6D5A-C164-40FC-8CAB-4AA60EF6A35C}" presName="hierChild4" presStyleCnt="0"/>
      <dgm:spPr/>
    </dgm:pt>
    <dgm:pt modelId="{6AA44E83-E7B9-4BCD-AB25-90D3D4D64835}" type="pres">
      <dgm:prSet presAssocID="{0D4E6D5A-C164-40FC-8CAB-4AA60EF6A35C}" presName="hierChild5" presStyleCnt="0"/>
      <dgm:spPr/>
    </dgm:pt>
    <dgm:pt modelId="{CE01D438-D280-44D8-A99A-149DAA3E29A7}" type="pres">
      <dgm:prSet presAssocID="{2BD5C73B-5EAB-4B71-9FD5-280B1E0EDA3A}" presName="Name37" presStyleLbl="parChTrans1D2" presStyleIdx="1" presStyleCnt="14"/>
      <dgm:spPr/>
    </dgm:pt>
    <dgm:pt modelId="{57BBE8B5-56E3-4DAC-AFED-635E4988C0C8}" type="pres">
      <dgm:prSet presAssocID="{DCDC6CB8-0F88-4DC1-9C97-1F2E99DD1504}" presName="hierRoot2" presStyleCnt="0">
        <dgm:presLayoutVars>
          <dgm:hierBranch val="init"/>
        </dgm:presLayoutVars>
      </dgm:prSet>
      <dgm:spPr/>
    </dgm:pt>
    <dgm:pt modelId="{BDF26824-B046-4F8E-B892-8C495F2B7C3D}" type="pres">
      <dgm:prSet presAssocID="{DCDC6CB8-0F88-4DC1-9C97-1F2E99DD1504}" presName="rootComposite" presStyleCnt="0"/>
      <dgm:spPr/>
    </dgm:pt>
    <dgm:pt modelId="{CF34BD9A-422B-48BA-A437-3D17AEA08789}" type="pres">
      <dgm:prSet presAssocID="{DCDC6CB8-0F88-4DC1-9C97-1F2E99DD1504}" presName="rootText" presStyleLbl="node2" presStyleIdx="1" presStyleCnt="12" custScaleY="502356">
        <dgm:presLayoutVars>
          <dgm:chPref val="3"/>
        </dgm:presLayoutVars>
      </dgm:prSet>
      <dgm:spPr/>
    </dgm:pt>
    <dgm:pt modelId="{A2914BBD-5FC9-44D2-9B75-69E6421E54A8}" type="pres">
      <dgm:prSet presAssocID="{DCDC6CB8-0F88-4DC1-9C97-1F2E99DD1504}" presName="rootConnector" presStyleLbl="node2" presStyleIdx="1" presStyleCnt="12"/>
      <dgm:spPr/>
    </dgm:pt>
    <dgm:pt modelId="{FE8CD1BD-429B-42A6-9177-AABBC4D3856B}" type="pres">
      <dgm:prSet presAssocID="{DCDC6CB8-0F88-4DC1-9C97-1F2E99DD1504}" presName="hierChild4" presStyleCnt="0"/>
      <dgm:spPr/>
    </dgm:pt>
    <dgm:pt modelId="{2CFC0F0C-04A1-4EEE-86B0-1455ACD95505}" type="pres">
      <dgm:prSet presAssocID="{DCDC6CB8-0F88-4DC1-9C97-1F2E99DD1504}" presName="hierChild5" presStyleCnt="0"/>
      <dgm:spPr/>
    </dgm:pt>
    <dgm:pt modelId="{54CC096B-5B5F-4E2E-AAC8-A4EE1F6C558D}" type="pres">
      <dgm:prSet presAssocID="{FD0D1B6C-4C94-41D4-9414-CE0BCD0F27F4}" presName="Name37" presStyleLbl="parChTrans1D2" presStyleIdx="2" presStyleCnt="14"/>
      <dgm:spPr/>
    </dgm:pt>
    <dgm:pt modelId="{AE6DBCF4-5CC4-409B-AA49-21812A7497C9}" type="pres">
      <dgm:prSet presAssocID="{C9457AC5-4DC0-4F67-A17D-FAC5FE5AFC32}" presName="hierRoot2" presStyleCnt="0">
        <dgm:presLayoutVars>
          <dgm:hierBranch val="init"/>
        </dgm:presLayoutVars>
      </dgm:prSet>
      <dgm:spPr/>
    </dgm:pt>
    <dgm:pt modelId="{03F068C5-020E-4369-8246-61F61EE43A08}" type="pres">
      <dgm:prSet presAssocID="{C9457AC5-4DC0-4F67-A17D-FAC5FE5AFC32}" presName="rootComposite" presStyleCnt="0"/>
      <dgm:spPr/>
    </dgm:pt>
    <dgm:pt modelId="{EC24D9A2-9693-4E78-852E-E4923CD3E9ED}" type="pres">
      <dgm:prSet presAssocID="{C9457AC5-4DC0-4F67-A17D-FAC5FE5AFC32}" presName="rootText" presStyleLbl="node2" presStyleIdx="2" presStyleCnt="12" custScaleY="504558">
        <dgm:presLayoutVars>
          <dgm:chPref val="3"/>
        </dgm:presLayoutVars>
      </dgm:prSet>
      <dgm:spPr/>
    </dgm:pt>
    <dgm:pt modelId="{39F56825-5E8B-4A91-B54D-91B4D55A9ED5}" type="pres">
      <dgm:prSet presAssocID="{C9457AC5-4DC0-4F67-A17D-FAC5FE5AFC32}" presName="rootConnector" presStyleLbl="node2" presStyleIdx="2" presStyleCnt="12"/>
      <dgm:spPr/>
    </dgm:pt>
    <dgm:pt modelId="{DB003068-45DA-4822-ACD7-CEAAE88302FB}" type="pres">
      <dgm:prSet presAssocID="{C9457AC5-4DC0-4F67-A17D-FAC5FE5AFC32}" presName="hierChild4" presStyleCnt="0"/>
      <dgm:spPr/>
    </dgm:pt>
    <dgm:pt modelId="{B80A7592-6E6D-42FF-BBE9-0E73B61E9D75}" type="pres">
      <dgm:prSet presAssocID="{C9457AC5-4DC0-4F67-A17D-FAC5FE5AFC32}" presName="hierChild5" presStyleCnt="0"/>
      <dgm:spPr/>
    </dgm:pt>
    <dgm:pt modelId="{C951CC97-CAD4-468E-9D5A-44CB4E7D9AB2}" type="pres">
      <dgm:prSet presAssocID="{5EAB1EC7-BC30-4B41-9E98-1F8A38B3ECD5}" presName="Name37" presStyleLbl="parChTrans1D2" presStyleIdx="3" presStyleCnt="14"/>
      <dgm:spPr/>
    </dgm:pt>
    <dgm:pt modelId="{8DEA6E54-5B7E-4E75-B2AA-ADC12FBA1767}" type="pres">
      <dgm:prSet presAssocID="{1324508E-04A3-4BC0-8FEF-D7D5E0B9879D}" presName="hierRoot2" presStyleCnt="0">
        <dgm:presLayoutVars>
          <dgm:hierBranch val="init"/>
        </dgm:presLayoutVars>
      </dgm:prSet>
      <dgm:spPr/>
    </dgm:pt>
    <dgm:pt modelId="{149CB37E-9EF5-40C0-A120-CC45417AC8E9}" type="pres">
      <dgm:prSet presAssocID="{1324508E-04A3-4BC0-8FEF-D7D5E0B9879D}" presName="rootComposite" presStyleCnt="0"/>
      <dgm:spPr/>
    </dgm:pt>
    <dgm:pt modelId="{EB8A6C33-BBA9-4404-B967-CC1457892641}" type="pres">
      <dgm:prSet presAssocID="{1324508E-04A3-4BC0-8FEF-D7D5E0B9879D}" presName="rootText" presStyleLbl="node2" presStyleIdx="3" presStyleCnt="12" custScaleY="506840">
        <dgm:presLayoutVars>
          <dgm:chPref val="3"/>
        </dgm:presLayoutVars>
      </dgm:prSet>
      <dgm:spPr/>
    </dgm:pt>
    <dgm:pt modelId="{4BEC7B8F-9481-4648-97E6-4CF12A51E438}" type="pres">
      <dgm:prSet presAssocID="{1324508E-04A3-4BC0-8FEF-D7D5E0B9879D}" presName="rootConnector" presStyleLbl="node2" presStyleIdx="3" presStyleCnt="12"/>
      <dgm:spPr/>
    </dgm:pt>
    <dgm:pt modelId="{0B66EACF-9EDB-4AE2-8B67-B82A807F417F}" type="pres">
      <dgm:prSet presAssocID="{1324508E-04A3-4BC0-8FEF-D7D5E0B9879D}" presName="hierChild4" presStyleCnt="0"/>
      <dgm:spPr/>
    </dgm:pt>
    <dgm:pt modelId="{AD0E6F9B-1A2A-4CDC-ADE9-8F30B18E461D}" type="pres">
      <dgm:prSet presAssocID="{1324508E-04A3-4BC0-8FEF-D7D5E0B9879D}" presName="hierChild5" presStyleCnt="0"/>
      <dgm:spPr/>
    </dgm:pt>
    <dgm:pt modelId="{33007BF9-FA63-46B5-AD78-F25107C7BCD0}" type="pres">
      <dgm:prSet presAssocID="{62E5C9B6-4AD3-4C42-B948-7A5AC823F4B5}" presName="Name37" presStyleLbl="parChTrans1D2" presStyleIdx="4" presStyleCnt="14"/>
      <dgm:spPr/>
    </dgm:pt>
    <dgm:pt modelId="{7B3D082F-6B17-44D9-9224-F3191F54C335}" type="pres">
      <dgm:prSet presAssocID="{89EC1AFC-C1A2-42C4-B6C0-8A6F55AF6CFF}" presName="hierRoot2" presStyleCnt="0">
        <dgm:presLayoutVars>
          <dgm:hierBranch val="init"/>
        </dgm:presLayoutVars>
      </dgm:prSet>
      <dgm:spPr/>
    </dgm:pt>
    <dgm:pt modelId="{5273DC24-35C5-4521-8ABB-21773BF3717E}" type="pres">
      <dgm:prSet presAssocID="{89EC1AFC-C1A2-42C4-B6C0-8A6F55AF6CFF}" presName="rootComposite" presStyleCnt="0"/>
      <dgm:spPr/>
    </dgm:pt>
    <dgm:pt modelId="{65460479-C8D6-4F1D-B620-6A4018F3B500}" type="pres">
      <dgm:prSet presAssocID="{89EC1AFC-C1A2-42C4-B6C0-8A6F55AF6CFF}" presName="rootText" presStyleLbl="node2" presStyleIdx="4" presStyleCnt="12" custScaleY="502771">
        <dgm:presLayoutVars>
          <dgm:chPref val="3"/>
        </dgm:presLayoutVars>
      </dgm:prSet>
      <dgm:spPr/>
    </dgm:pt>
    <dgm:pt modelId="{18C5D645-0EAA-4E4D-B809-5800C5F93A09}" type="pres">
      <dgm:prSet presAssocID="{89EC1AFC-C1A2-42C4-B6C0-8A6F55AF6CFF}" presName="rootConnector" presStyleLbl="node2" presStyleIdx="4" presStyleCnt="12"/>
      <dgm:spPr/>
    </dgm:pt>
    <dgm:pt modelId="{630E075C-9C5D-4C5A-9EDB-221FDEC3ED9F}" type="pres">
      <dgm:prSet presAssocID="{89EC1AFC-C1A2-42C4-B6C0-8A6F55AF6CFF}" presName="hierChild4" presStyleCnt="0"/>
      <dgm:spPr/>
    </dgm:pt>
    <dgm:pt modelId="{B7DD1867-5EA3-4EBD-864C-F2906F6E9CAB}" type="pres">
      <dgm:prSet presAssocID="{89EC1AFC-C1A2-42C4-B6C0-8A6F55AF6CFF}" presName="hierChild5" presStyleCnt="0"/>
      <dgm:spPr/>
    </dgm:pt>
    <dgm:pt modelId="{EC9FABD4-04D9-495F-8B32-98087821873F}" type="pres">
      <dgm:prSet presAssocID="{7631804E-1DF1-462D-896A-94C9EF9015C8}" presName="Name37" presStyleLbl="parChTrans1D2" presStyleIdx="5" presStyleCnt="14"/>
      <dgm:spPr/>
    </dgm:pt>
    <dgm:pt modelId="{FE9BDAA4-2247-4929-BE4E-86D940A6A590}" type="pres">
      <dgm:prSet presAssocID="{2DC9FC9D-DE83-4A7B-B377-FA797D92223C}" presName="hierRoot2" presStyleCnt="0">
        <dgm:presLayoutVars>
          <dgm:hierBranch val="init"/>
        </dgm:presLayoutVars>
      </dgm:prSet>
      <dgm:spPr/>
    </dgm:pt>
    <dgm:pt modelId="{222D7863-AC30-40B5-B1E5-5C64F0C04B8B}" type="pres">
      <dgm:prSet presAssocID="{2DC9FC9D-DE83-4A7B-B377-FA797D92223C}" presName="rootComposite" presStyleCnt="0"/>
      <dgm:spPr/>
    </dgm:pt>
    <dgm:pt modelId="{3914108B-BF12-4388-B3F2-74ED5B80C193}" type="pres">
      <dgm:prSet presAssocID="{2DC9FC9D-DE83-4A7B-B377-FA797D92223C}" presName="rootText" presStyleLbl="node2" presStyleIdx="5" presStyleCnt="12" custScaleY="502444">
        <dgm:presLayoutVars>
          <dgm:chPref val="3"/>
        </dgm:presLayoutVars>
      </dgm:prSet>
      <dgm:spPr/>
    </dgm:pt>
    <dgm:pt modelId="{445B285F-FDC2-4E27-B12C-BCC62255FC9E}" type="pres">
      <dgm:prSet presAssocID="{2DC9FC9D-DE83-4A7B-B377-FA797D92223C}" presName="rootConnector" presStyleLbl="node2" presStyleIdx="5" presStyleCnt="12"/>
      <dgm:spPr/>
    </dgm:pt>
    <dgm:pt modelId="{CF6AFD07-E172-40C3-B827-DADF8C8B93ED}" type="pres">
      <dgm:prSet presAssocID="{2DC9FC9D-DE83-4A7B-B377-FA797D92223C}" presName="hierChild4" presStyleCnt="0"/>
      <dgm:spPr/>
    </dgm:pt>
    <dgm:pt modelId="{96204D15-C7EE-4A32-B30C-FA04A4406E22}" type="pres">
      <dgm:prSet presAssocID="{2DC9FC9D-DE83-4A7B-B377-FA797D92223C}" presName="hierChild5" presStyleCnt="0"/>
      <dgm:spPr/>
    </dgm:pt>
    <dgm:pt modelId="{528704AA-61BD-43B3-AB20-616328210A81}" type="pres">
      <dgm:prSet presAssocID="{B16EA87F-71D7-41F0-86E0-DDD4B6716DF4}" presName="Name37" presStyleLbl="parChTrans1D2" presStyleIdx="6" presStyleCnt="14"/>
      <dgm:spPr/>
    </dgm:pt>
    <dgm:pt modelId="{AFA31BF5-E543-496C-9442-60B2C49844D8}" type="pres">
      <dgm:prSet presAssocID="{7E657943-9B12-43E7-8F87-C7745075C772}" presName="hierRoot2" presStyleCnt="0">
        <dgm:presLayoutVars>
          <dgm:hierBranch val="init"/>
        </dgm:presLayoutVars>
      </dgm:prSet>
      <dgm:spPr/>
    </dgm:pt>
    <dgm:pt modelId="{EAAD7B78-E8D1-4D85-8FF2-1F7C62827A17}" type="pres">
      <dgm:prSet presAssocID="{7E657943-9B12-43E7-8F87-C7745075C772}" presName="rootComposite" presStyleCnt="0"/>
      <dgm:spPr/>
    </dgm:pt>
    <dgm:pt modelId="{C209FFB9-6A0D-4D47-9862-09E54755C78F}" type="pres">
      <dgm:prSet presAssocID="{7E657943-9B12-43E7-8F87-C7745075C772}" presName="rootText" presStyleLbl="node2" presStyleIdx="6" presStyleCnt="12" custScaleY="506840">
        <dgm:presLayoutVars>
          <dgm:chPref val="3"/>
        </dgm:presLayoutVars>
      </dgm:prSet>
      <dgm:spPr/>
    </dgm:pt>
    <dgm:pt modelId="{DC9395EC-C55F-4056-A0B2-296581944836}" type="pres">
      <dgm:prSet presAssocID="{7E657943-9B12-43E7-8F87-C7745075C772}" presName="rootConnector" presStyleLbl="node2" presStyleIdx="6" presStyleCnt="12"/>
      <dgm:spPr/>
    </dgm:pt>
    <dgm:pt modelId="{61932A12-0E96-425A-BA55-99ACA61DB872}" type="pres">
      <dgm:prSet presAssocID="{7E657943-9B12-43E7-8F87-C7745075C772}" presName="hierChild4" presStyleCnt="0"/>
      <dgm:spPr/>
    </dgm:pt>
    <dgm:pt modelId="{AA97CC84-C839-47AB-8B04-3BBE29D66DBD}" type="pres">
      <dgm:prSet presAssocID="{7E657943-9B12-43E7-8F87-C7745075C772}" presName="hierChild5" presStyleCnt="0"/>
      <dgm:spPr/>
    </dgm:pt>
    <dgm:pt modelId="{B5842A44-EE4B-4C8C-8995-513310AEEB84}" type="pres">
      <dgm:prSet presAssocID="{99F65E26-F65D-43F8-8FA7-6A26C44F2A11}" presName="Name37" presStyleLbl="parChTrans1D2" presStyleIdx="7" presStyleCnt="14"/>
      <dgm:spPr/>
    </dgm:pt>
    <dgm:pt modelId="{EAFC9C64-C3D5-41C1-9537-E61F86BF3A41}" type="pres">
      <dgm:prSet presAssocID="{4AE81342-8631-461A-B7DC-3DD6EA9FA720}" presName="hierRoot2" presStyleCnt="0">
        <dgm:presLayoutVars>
          <dgm:hierBranch val="init"/>
        </dgm:presLayoutVars>
      </dgm:prSet>
      <dgm:spPr/>
    </dgm:pt>
    <dgm:pt modelId="{B155518F-1789-43F2-B429-30304525507D}" type="pres">
      <dgm:prSet presAssocID="{4AE81342-8631-461A-B7DC-3DD6EA9FA720}" presName="rootComposite" presStyleCnt="0"/>
      <dgm:spPr/>
    </dgm:pt>
    <dgm:pt modelId="{F976409F-05BF-4BA3-8CEA-9AF1026B4F1F}" type="pres">
      <dgm:prSet presAssocID="{4AE81342-8631-461A-B7DC-3DD6EA9FA720}" presName="rootText" presStyleLbl="node2" presStyleIdx="7" presStyleCnt="12" custScaleY="502444" custLinFactNeighborY="2198">
        <dgm:presLayoutVars>
          <dgm:chPref val="3"/>
        </dgm:presLayoutVars>
      </dgm:prSet>
      <dgm:spPr/>
    </dgm:pt>
    <dgm:pt modelId="{2FCB4840-1228-4398-9F3C-8BB54E3993DF}" type="pres">
      <dgm:prSet presAssocID="{4AE81342-8631-461A-B7DC-3DD6EA9FA720}" presName="rootConnector" presStyleLbl="node2" presStyleIdx="7" presStyleCnt="12"/>
      <dgm:spPr/>
    </dgm:pt>
    <dgm:pt modelId="{697B2454-4EEC-417D-9320-223B0BFD1B14}" type="pres">
      <dgm:prSet presAssocID="{4AE81342-8631-461A-B7DC-3DD6EA9FA720}" presName="hierChild4" presStyleCnt="0"/>
      <dgm:spPr/>
    </dgm:pt>
    <dgm:pt modelId="{EC3E0A44-CB04-4D20-86DE-342F60419E87}" type="pres">
      <dgm:prSet presAssocID="{4AE81342-8631-461A-B7DC-3DD6EA9FA720}" presName="hierChild5" presStyleCnt="0"/>
      <dgm:spPr/>
    </dgm:pt>
    <dgm:pt modelId="{0948E3F0-8CC4-4E72-912F-4A1F698BB532}" type="pres">
      <dgm:prSet presAssocID="{F34723CD-C53E-4F7C-B1D2-2477CD56B14C}" presName="Name37" presStyleLbl="parChTrans1D2" presStyleIdx="8" presStyleCnt="14"/>
      <dgm:spPr/>
    </dgm:pt>
    <dgm:pt modelId="{39693C3D-B3D8-499A-B72C-7EF9226D2C60}" type="pres">
      <dgm:prSet presAssocID="{036DF510-96ED-4C85-ACA7-D2097B2F040C}" presName="hierRoot2" presStyleCnt="0">
        <dgm:presLayoutVars>
          <dgm:hierBranch val="init"/>
        </dgm:presLayoutVars>
      </dgm:prSet>
      <dgm:spPr/>
    </dgm:pt>
    <dgm:pt modelId="{16244FD8-81CD-4AE3-AF13-11E5F369E9C7}" type="pres">
      <dgm:prSet presAssocID="{036DF510-96ED-4C85-ACA7-D2097B2F040C}" presName="rootComposite" presStyleCnt="0"/>
      <dgm:spPr/>
    </dgm:pt>
    <dgm:pt modelId="{13856020-10F6-4484-9A2E-152FD044E1A7}" type="pres">
      <dgm:prSet presAssocID="{036DF510-96ED-4C85-ACA7-D2097B2F040C}" presName="rootText" presStyleLbl="node2" presStyleIdx="8" presStyleCnt="12" custScaleY="506782">
        <dgm:presLayoutVars>
          <dgm:chPref val="3"/>
        </dgm:presLayoutVars>
      </dgm:prSet>
      <dgm:spPr/>
    </dgm:pt>
    <dgm:pt modelId="{2A190C6A-5730-4DAA-9D5A-06F65F9B964E}" type="pres">
      <dgm:prSet presAssocID="{036DF510-96ED-4C85-ACA7-D2097B2F040C}" presName="rootConnector" presStyleLbl="node2" presStyleIdx="8" presStyleCnt="12"/>
      <dgm:spPr/>
    </dgm:pt>
    <dgm:pt modelId="{EFA5E9A3-0FAE-4FBB-9BC2-3A921272E921}" type="pres">
      <dgm:prSet presAssocID="{036DF510-96ED-4C85-ACA7-D2097B2F040C}" presName="hierChild4" presStyleCnt="0"/>
      <dgm:spPr/>
    </dgm:pt>
    <dgm:pt modelId="{15FCC98D-25D9-4754-9482-AEC4A69ABD99}" type="pres">
      <dgm:prSet presAssocID="{036DF510-96ED-4C85-ACA7-D2097B2F040C}" presName="hierChild5" presStyleCnt="0"/>
      <dgm:spPr/>
    </dgm:pt>
    <dgm:pt modelId="{1C9AE096-9B85-432F-BA51-6DECA932FD4D}" type="pres">
      <dgm:prSet presAssocID="{47E54FAC-83B5-47FB-A7E8-95221161D09B}" presName="Name37" presStyleLbl="parChTrans1D2" presStyleIdx="9" presStyleCnt="14"/>
      <dgm:spPr/>
    </dgm:pt>
    <dgm:pt modelId="{22B4C39B-87E2-4360-B053-963F94ABECC6}" type="pres">
      <dgm:prSet presAssocID="{558394A4-64C7-4630-9BED-AFE7190E9C91}" presName="hierRoot2" presStyleCnt="0">
        <dgm:presLayoutVars>
          <dgm:hierBranch val="init"/>
        </dgm:presLayoutVars>
      </dgm:prSet>
      <dgm:spPr/>
    </dgm:pt>
    <dgm:pt modelId="{3208769B-4AD4-4C6C-A95B-228E3211DB46}" type="pres">
      <dgm:prSet presAssocID="{558394A4-64C7-4630-9BED-AFE7190E9C91}" presName="rootComposite" presStyleCnt="0"/>
      <dgm:spPr/>
    </dgm:pt>
    <dgm:pt modelId="{50E19DCD-6092-4333-9F1E-2A06B6378CEF}" type="pres">
      <dgm:prSet presAssocID="{558394A4-64C7-4630-9BED-AFE7190E9C91}" presName="rootText" presStyleLbl="node2" presStyleIdx="9" presStyleCnt="12" custScaleY="506744">
        <dgm:presLayoutVars>
          <dgm:chPref val="3"/>
        </dgm:presLayoutVars>
      </dgm:prSet>
      <dgm:spPr/>
    </dgm:pt>
    <dgm:pt modelId="{32A9B860-74A8-4E06-8FCC-D8D7FD2153FE}" type="pres">
      <dgm:prSet presAssocID="{558394A4-64C7-4630-9BED-AFE7190E9C91}" presName="rootConnector" presStyleLbl="node2" presStyleIdx="9" presStyleCnt="12"/>
      <dgm:spPr/>
    </dgm:pt>
    <dgm:pt modelId="{36ED2037-C778-4FE1-B576-135D9DD40BBC}" type="pres">
      <dgm:prSet presAssocID="{558394A4-64C7-4630-9BED-AFE7190E9C91}" presName="hierChild4" presStyleCnt="0"/>
      <dgm:spPr/>
    </dgm:pt>
    <dgm:pt modelId="{96DE1538-B200-46D2-975A-E02828EB207F}" type="pres">
      <dgm:prSet presAssocID="{558394A4-64C7-4630-9BED-AFE7190E9C91}" presName="hierChild5" presStyleCnt="0"/>
      <dgm:spPr/>
    </dgm:pt>
    <dgm:pt modelId="{EA52B918-1936-4A55-BF8B-464794B83882}" type="pres">
      <dgm:prSet presAssocID="{1D344085-89C4-4A27-9B79-B7DA13AC3BAF}" presName="Name37" presStyleLbl="parChTrans1D2" presStyleIdx="10" presStyleCnt="14"/>
      <dgm:spPr/>
    </dgm:pt>
    <dgm:pt modelId="{D4BB8A8B-979E-4022-912B-8AB99F9B1BF4}" type="pres">
      <dgm:prSet presAssocID="{AA91AA10-28C1-40EA-BA04-83DEFE604305}" presName="hierRoot2" presStyleCnt="0">
        <dgm:presLayoutVars>
          <dgm:hierBranch val="init"/>
        </dgm:presLayoutVars>
      </dgm:prSet>
      <dgm:spPr/>
    </dgm:pt>
    <dgm:pt modelId="{C8C33184-68AD-4B29-80D6-CD7DF4DA58EE}" type="pres">
      <dgm:prSet presAssocID="{AA91AA10-28C1-40EA-BA04-83DEFE604305}" presName="rootComposite" presStyleCnt="0"/>
      <dgm:spPr/>
    </dgm:pt>
    <dgm:pt modelId="{57AD0323-107D-4745-92C6-B4B287160405}" type="pres">
      <dgm:prSet presAssocID="{AA91AA10-28C1-40EA-BA04-83DEFE604305}" presName="rootText" presStyleLbl="node2" presStyleIdx="10" presStyleCnt="12" custScaleY="504600">
        <dgm:presLayoutVars>
          <dgm:chPref val="3"/>
        </dgm:presLayoutVars>
      </dgm:prSet>
      <dgm:spPr/>
    </dgm:pt>
    <dgm:pt modelId="{60F4E5AF-ECC0-49C8-9E2B-EEB2F124CAD1}" type="pres">
      <dgm:prSet presAssocID="{AA91AA10-28C1-40EA-BA04-83DEFE604305}" presName="rootConnector" presStyleLbl="node2" presStyleIdx="10" presStyleCnt="12"/>
      <dgm:spPr/>
    </dgm:pt>
    <dgm:pt modelId="{66C28852-93E7-406F-BF30-BEF276852981}" type="pres">
      <dgm:prSet presAssocID="{AA91AA10-28C1-40EA-BA04-83DEFE604305}" presName="hierChild4" presStyleCnt="0"/>
      <dgm:spPr/>
    </dgm:pt>
    <dgm:pt modelId="{8EF5F3C6-ABC9-48BA-A301-6EFDD50B6915}" type="pres">
      <dgm:prSet presAssocID="{AA91AA10-28C1-40EA-BA04-83DEFE604305}" presName="hierChild5" presStyleCnt="0"/>
      <dgm:spPr/>
    </dgm:pt>
    <dgm:pt modelId="{1BFB731A-CDF4-49E1-9449-79CA3F95B759}" type="pres">
      <dgm:prSet presAssocID="{79214AC7-F5B8-476C-A120-2554C9A5C7F0}" presName="Name37" presStyleLbl="parChTrans1D2" presStyleIdx="11" presStyleCnt="14"/>
      <dgm:spPr/>
    </dgm:pt>
    <dgm:pt modelId="{91C0AE5B-2366-4CED-9E42-00594CB609C2}" type="pres">
      <dgm:prSet presAssocID="{B76CC96F-4A13-414B-9C9F-7E08C148FC60}" presName="hierRoot2" presStyleCnt="0">
        <dgm:presLayoutVars>
          <dgm:hierBranch val="init"/>
        </dgm:presLayoutVars>
      </dgm:prSet>
      <dgm:spPr/>
    </dgm:pt>
    <dgm:pt modelId="{D7146FE2-DA76-47C5-9800-51A089D31C87}" type="pres">
      <dgm:prSet presAssocID="{B76CC96F-4A13-414B-9C9F-7E08C148FC60}" presName="rootComposite" presStyleCnt="0"/>
      <dgm:spPr/>
    </dgm:pt>
    <dgm:pt modelId="{4ACCB307-137E-4985-B2A9-AFA3B7E1E9D6}" type="pres">
      <dgm:prSet presAssocID="{B76CC96F-4A13-414B-9C9F-7E08C148FC60}" presName="rootText" presStyleLbl="node2" presStyleIdx="11" presStyleCnt="12" custScaleY="507278">
        <dgm:presLayoutVars>
          <dgm:chPref val="3"/>
        </dgm:presLayoutVars>
      </dgm:prSet>
      <dgm:spPr/>
    </dgm:pt>
    <dgm:pt modelId="{D40710FA-C311-4905-AFCE-94F6D26FF300}" type="pres">
      <dgm:prSet presAssocID="{B76CC96F-4A13-414B-9C9F-7E08C148FC60}" presName="rootConnector" presStyleLbl="node2" presStyleIdx="11" presStyleCnt="12"/>
      <dgm:spPr/>
    </dgm:pt>
    <dgm:pt modelId="{F0210913-887B-4ECB-B281-81AA9404C4DE}" type="pres">
      <dgm:prSet presAssocID="{B76CC96F-4A13-414B-9C9F-7E08C148FC60}" presName="hierChild4" presStyleCnt="0"/>
      <dgm:spPr/>
    </dgm:pt>
    <dgm:pt modelId="{F9D089BE-0C78-4380-91DE-3F699BD1E9CF}" type="pres">
      <dgm:prSet presAssocID="{B76CC96F-4A13-414B-9C9F-7E08C148FC60}" presName="hierChild5" presStyleCnt="0"/>
      <dgm:spPr/>
    </dgm:pt>
    <dgm:pt modelId="{E00BA5E2-1AB5-46A6-A056-ED852C5BCCB3}" type="pres">
      <dgm:prSet presAssocID="{36B0FB5F-73B1-4CC5-A130-A3F84B770132}" presName="hierChild3" presStyleCnt="0"/>
      <dgm:spPr/>
    </dgm:pt>
    <dgm:pt modelId="{F62169F9-16EB-4FA0-910C-59A2DBCE3596}" type="pres">
      <dgm:prSet presAssocID="{18ADB22A-FD7A-4D46-9EA2-642243558C1A}" presName="Name111" presStyleLbl="parChTrans1D2" presStyleIdx="12" presStyleCnt="14"/>
      <dgm:spPr/>
    </dgm:pt>
    <dgm:pt modelId="{1A56FE45-EE62-4D83-A47C-727A1475D6AF}" type="pres">
      <dgm:prSet presAssocID="{510A2526-3EEF-42D4-98D4-951BE5405382}" presName="hierRoot3" presStyleCnt="0">
        <dgm:presLayoutVars>
          <dgm:hierBranch val="init"/>
        </dgm:presLayoutVars>
      </dgm:prSet>
      <dgm:spPr/>
    </dgm:pt>
    <dgm:pt modelId="{CF7FCF89-A973-4646-87E4-1465EBF74635}" type="pres">
      <dgm:prSet presAssocID="{510A2526-3EEF-42D4-98D4-951BE5405382}" presName="rootComposite3" presStyleCnt="0"/>
      <dgm:spPr/>
    </dgm:pt>
    <dgm:pt modelId="{8DDE5939-FFCF-4A9B-B2B3-611040B8DE80}" type="pres">
      <dgm:prSet presAssocID="{510A2526-3EEF-42D4-98D4-951BE5405382}" presName="rootText3" presStyleLbl="asst1" presStyleIdx="0" presStyleCnt="2" custScaleX="160372" custScaleY="159389">
        <dgm:presLayoutVars>
          <dgm:chPref val="3"/>
        </dgm:presLayoutVars>
      </dgm:prSet>
      <dgm:spPr/>
    </dgm:pt>
    <dgm:pt modelId="{30BE1624-6334-4925-8048-8E72738B664B}" type="pres">
      <dgm:prSet presAssocID="{510A2526-3EEF-42D4-98D4-951BE5405382}" presName="rootConnector3" presStyleLbl="asst1" presStyleIdx="0" presStyleCnt="2"/>
      <dgm:spPr/>
    </dgm:pt>
    <dgm:pt modelId="{036F23ED-62D9-47B1-8E88-A8D7334747A8}" type="pres">
      <dgm:prSet presAssocID="{510A2526-3EEF-42D4-98D4-951BE5405382}" presName="hierChild6" presStyleCnt="0"/>
      <dgm:spPr/>
    </dgm:pt>
    <dgm:pt modelId="{CEE43637-FB29-4B0D-8C5C-C8846EFC5409}" type="pres">
      <dgm:prSet presAssocID="{510A2526-3EEF-42D4-98D4-951BE5405382}" presName="hierChild7" presStyleCnt="0"/>
      <dgm:spPr/>
    </dgm:pt>
    <dgm:pt modelId="{90A800EE-FB32-4527-9B7B-56AD0D164459}" type="pres">
      <dgm:prSet presAssocID="{4B48291A-E723-4841-916B-CEDCAA76C27E}" presName="Name111" presStyleLbl="parChTrans1D2" presStyleIdx="13" presStyleCnt="14"/>
      <dgm:spPr/>
    </dgm:pt>
    <dgm:pt modelId="{7C0BFC82-502F-4BE4-9753-CECF9E42153C}" type="pres">
      <dgm:prSet presAssocID="{C8E6DA3B-F01E-46D0-BAE2-8B65CFCA7A18}" presName="hierRoot3" presStyleCnt="0">
        <dgm:presLayoutVars>
          <dgm:hierBranch val="init"/>
        </dgm:presLayoutVars>
      </dgm:prSet>
      <dgm:spPr/>
    </dgm:pt>
    <dgm:pt modelId="{2F9A4919-1120-491C-85F9-BA14FDCA8866}" type="pres">
      <dgm:prSet presAssocID="{C8E6DA3B-F01E-46D0-BAE2-8B65CFCA7A18}" presName="rootComposite3" presStyleCnt="0"/>
      <dgm:spPr/>
    </dgm:pt>
    <dgm:pt modelId="{FB4C9164-4698-496E-8D7A-4DED9A9C8A92}" type="pres">
      <dgm:prSet presAssocID="{C8E6DA3B-F01E-46D0-BAE2-8B65CFCA7A18}" presName="rootText3" presStyleLbl="asst1" presStyleIdx="1" presStyleCnt="2" custScaleX="163747" custScaleY="159414">
        <dgm:presLayoutVars>
          <dgm:chPref val="3"/>
        </dgm:presLayoutVars>
      </dgm:prSet>
      <dgm:spPr/>
    </dgm:pt>
    <dgm:pt modelId="{7F301F8D-D21E-4EB3-A336-13074A4CA555}" type="pres">
      <dgm:prSet presAssocID="{C8E6DA3B-F01E-46D0-BAE2-8B65CFCA7A18}" presName="rootConnector3" presStyleLbl="asst1" presStyleIdx="1" presStyleCnt="2"/>
      <dgm:spPr/>
    </dgm:pt>
    <dgm:pt modelId="{96169536-8480-46D7-9ECA-5200204F549C}" type="pres">
      <dgm:prSet presAssocID="{C8E6DA3B-F01E-46D0-BAE2-8B65CFCA7A18}" presName="hierChild6" presStyleCnt="0"/>
      <dgm:spPr/>
    </dgm:pt>
    <dgm:pt modelId="{C149163E-CF0C-4A13-8FA1-2A7AB4C566C3}" type="pres">
      <dgm:prSet presAssocID="{C8E6DA3B-F01E-46D0-BAE2-8B65CFCA7A18}" presName="hierChild7" presStyleCnt="0"/>
      <dgm:spPr/>
    </dgm:pt>
  </dgm:ptLst>
  <dgm:cxnLst>
    <dgm:cxn modelId="{BBDFBC01-626E-4D59-9A5A-1E1E207503EC}" srcId="{36B0FB5F-73B1-4CC5-A130-A3F84B770132}" destId="{C9457AC5-4DC0-4F67-A17D-FAC5FE5AFC32}" srcOrd="4" destOrd="0" parTransId="{FD0D1B6C-4C94-41D4-9414-CE0BCD0F27F4}" sibTransId="{FCFAA406-95B6-4A04-8DEC-AD7055D9FE9A}"/>
    <dgm:cxn modelId="{28A24206-727D-44FA-8825-86334CEB3802}" type="presOf" srcId="{4B48291A-E723-4841-916B-CEDCAA76C27E}" destId="{90A800EE-FB32-4527-9B7B-56AD0D164459}" srcOrd="0" destOrd="0" presId="urn:microsoft.com/office/officeart/2005/8/layout/orgChart1"/>
    <dgm:cxn modelId="{7DAB1A09-5468-4536-A6BC-FE2EE02FBDB8}" srcId="{36B0FB5F-73B1-4CC5-A130-A3F84B770132}" destId="{C8E6DA3B-F01E-46D0-BAE2-8B65CFCA7A18}" srcOrd="1" destOrd="0" parTransId="{4B48291A-E723-4841-916B-CEDCAA76C27E}" sibTransId="{AA06A7A0-29BF-40FA-B8B3-F853769A0073}"/>
    <dgm:cxn modelId="{BBAA830B-6A8B-4F61-9BE8-4927BB26ABD5}" type="presOf" srcId="{2DC9FC9D-DE83-4A7B-B377-FA797D92223C}" destId="{3914108B-BF12-4388-B3F2-74ED5B80C193}" srcOrd="0" destOrd="0" presId="urn:microsoft.com/office/officeart/2005/8/layout/orgChart1"/>
    <dgm:cxn modelId="{EB15390E-F5B5-4D92-9379-1A2C4986EB80}" type="presOf" srcId="{5EAB1EC7-BC30-4B41-9E98-1F8A38B3ECD5}" destId="{C951CC97-CAD4-468E-9D5A-44CB4E7D9AB2}" srcOrd="0" destOrd="0" presId="urn:microsoft.com/office/officeart/2005/8/layout/orgChart1"/>
    <dgm:cxn modelId="{C8B70816-0FA6-4CCF-B918-B964A9398F8A}" type="presOf" srcId="{62E5C9B6-4AD3-4C42-B948-7A5AC823F4B5}" destId="{33007BF9-FA63-46B5-AD78-F25107C7BCD0}" srcOrd="0" destOrd="0" presId="urn:microsoft.com/office/officeart/2005/8/layout/orgChart1"/>
    <dgm:cxn modelId="{C7A3E817-1743-4C8F-8E28-DA7D69EA212A}" type="presOf" srcId="{C8E6DA3B-F01E-46D0-BAE2-8B65CFCA7A18}" destId="{7F301F8D-D21E-4EB3-A336-13074A4CA555}" srcOrd="1" destOrd="0" presId="urn:microsoft.com/office/officeart/2005/8/layout/orgChart1"/>
    <dgm:cxn modelId="{36130819-8CAD-4FCD-A347-76273DD8FBB8}" type="presOf" srcId="{0D4E6D5A-C164-40FC-8CAB-4AA60EF6A35C}" destId="{BEE01C21-BC13-4345-AD91-1B3B069521C3}" srcOrd="0" destOrd="0" presId="urn:microsoft.com/office/officeart/2005/8/layout/orgChart1"/>
    <dgm:cxn modelId="{FC488D21-343A-4AD4-9282-F5710DD9AFA9}" type="presOf" srcId="{C8E6DA3B-F01E-46D0-BAE2-8B65CFCA7A18}" destId="{FB4C9164-4698-496E-8D7A-4DED9A9C8A92}" srcOrd="0" destOrd="0" presId="urn:microsoft.com/office/officeart/2005/8/layout/orgChart1"/>
    <dgm:cxn modelId="{4CD55634-91AC-4CCB-A210-0389F15483F1}" type="presOf" srcId="{7631804E-1DF1-462D-896A-94C9EF9015C8}" destId="{EC9FABD4-04D9-495F-8B32-98087821873F}" srcOrd="0" destOrd="0" presId="urn:microsoft.com/office/officeart/2005/8/layout/orgChart1"/>
    <dgm:cxn modelId="{E40B003B-7411-4A8A-AA4B-C8A9BB30FDFE}" type="presOf" srcId="{C9457AC5-4DC0-4F67-A17D-FAC5FE5AFC32}" destId="{EC24D9A2-9693-4E78-852E-E4923CD3E9ED}" srcOrd="0" destOrd="0" presId="urn:microsoft.com/office/officeart/2005/8/layout/orgChart1"/>
    <dgm:cxn modelId="{500DA65B-E4A5-47D7-BAE1-4805518F089E}" type="presOf" srcId="{7E657943-9B12-43E7-8F87-C7745075C772}" destId="{C209FFB9-6A0D-4D47-9862-09E54755C78F}" srcOrd="0" destOrd="0" presId="urn:microsoft.com/office/officeart/2005/8/layout/orgChart1"/>
    <dgm:cxn modelId="{CCD0215F-BE40-4AAB-9BEB-5907EE63515D}" type="presOf" srcId="{8BA13480-244A-4B1B-85AF-43E1AD33FD96}" destId="{62C1ACE6-5629-493D-AD0C-1D005CD4106B}" srcOrd="0" destOrd="0" presId="urn:microsoft.com/office/officeart/2005/8/layout/orgChart1"/>
    <dgm:cxn modelId="{397A7E5F-A928-44FC-83F1-FE432EAC7BF7}" type="presOf" srcId="{558394A4-64C7-4630-9BED-AFE7190E9C91}" destId="{32A9B860-74A8-4E06-8FCC-D8D7FD2153FE}" srcOrd="1" destOrd="0" presId="urn:microsoft.com/office/officeart/2005/8/layout/orgChart1"/>
    <dgm:cxn modelId="{F05C9C66-CC37-47F9-B5A9-24878E1E24E4}" type="presOf" srcId="{558394A4-64C7-4630-9BED-AFE7190E9C91}" destId="{50E19DCD-6092-4333-9F1E-2A06B6378CEF}" srcOrd="0" destOrd="0" presId="urn:microsoft.com/office/officeart/2005/8/layout/orgChart1"/>
    <dgm:cxn modelId="{846B0248-4D8B-463A-A07D-4C070B44E609}" srcId="{36B0FB5F-73B1-4CC5-A130-A3F84B770132}" destId="{0D4E6D5A-C164-40FC-8CAB-4AA60EF6A35C}" srcOrd="2" destOrd="0" parTransId="{07901D79-CBC6-4232-8F7D-CC125A71B3AB}" sibTransId="{2BDE1EA5-48A8-4EB3-BF7A-F6A159C56424}"/>
    <dgm:cxn modelId="{2CF5636A-B76D-4CFB-A814-1F68E2E5E217}" srcId="{36B0FB5F-73B1-4CC5-A130-A3F84B770132}" destId="{1324508E-04A3-4BC0-8FEF-D7D5E0B9879D}" srcOrd="5" destOrd="0" parTransId="{5EAB1EC7-BC30-4B41-9E98-1F8A38B3ECD5}" sibTransId="{D13F542F-31FD-4312-AAC3-7361E2DE277B}"/>
    <dgm:cxn modelId="{1387226B-463D-46A6-9B9F-FC5C039F2DF8}" srcId="{36B0FB5F-73B1-4CC5-A130-A3F84B770132}" destId="{558394A4-64C7-4630-9BED-AFE7190E9C91}" srcOrd="11" destOrd="0" parTransId="{47E54FAC-83B5-47FB-A7E8-95221161D09B}" sibTransId="{7EA66A95-5B16-4FCB-B052-677ECBC5FF25}"/>
    <dgm:cxn modelId="{0BBC4C6B-CE05-4D09-BBFF-4D3E01D97E79}" type="presOf" srcId="{510A2526-3EEF-42D4-98D4-951BE5405382}" destId="{8DDE5939-FFCF-4A9B-B2B3-611040B8DE80}" srcOrd="0" destOrd="0" presId="urn:microsoft.com/office/officeart/2005/8/layout/orgChart1"/>
    <dgm:cxn modelId="{7C5CA64C-9A1B-42FC-92A6-267C2F782DCA}" type="presOf" srcId="{18ADB22A-FD7A-4D46-9EA2-642243558C1A}" destId="{F62169F9-16EB-4FA0-910C-59A2DBCE3596}" srcOrd="0" destOrd="0" presId="urn:microsoft.com/office/officeart/2005/8/layout/orgChart1"/>
    <dgm:cxn modelId="{EBB7BA50-49CB-4161-98DC-3473EDCAEF90}" type="presOf" srcId="{DCDC6CB8-0F88-4DC1-9C97-1F2E99DD1504}" destId="{A2914BBD-5FC9-44D2-9B75-69E6421E54A8}" srcOrd="1" destOrd="0" presId="urn:microsoft.com/office/officeart/2005/8/layout/orgChart1"/>
    <dgm:cxn modelId="{9FD77271-74D9-4567-A309-2EAEDDB633C6}" type="presOf" srcId="{DCDC6CB8-0F88-4DC1-9C97-1F2E99DD1504}" destId="{CF34BD9A-422B-48BA-A437-3D17AEA08789}" srcOrd="0" destOrd="0" presId="urn:microsoft.com/office/officeart/2005/8/layout/orgChart1"/>
    <dgm:cxn modelId="{471BAD52-8212-4897-A5AF-521C9F91C7A1}" type="presOf" srcId="{2BD5C73B-5EAB-4B71-9FD5-280B1E0EDA3A}" destId="{CE01D438-D280-44D8-A99A-149DAA3E29A7}" srcOrd="0" destOrd="0" presId="urn:microsoft.com/office/officeart/2005/8/layout/orgChart1"/>
    <dgm:cxn modelId="{348B4774-1D97-4400-BF29-4321C1D17B62}" type="presOf" srcId="{C9457AC5-4DC0-4F67-A17D-FAC5FE5AFC32}" destId="{39F56825-5E8B-4A91-B54D-91B4D55A9ED5}" srcOrd="1" destOrd="0" presId="urn:microsoft.com/office/officeart/2005/8/layout/orgChart1"/>
    <dgm:cxn modelId="{98CAEF54-7FA0-4CF8-A15F-520963EAB38E}" type="presOf" srcId="{99F65E26-F65D-43F8-8FA7-6A26C44F2A11}" destId="{B5842A44-EE4B-4C8C-8995-513310AEEB84}" srcOrd="0" destOrd="0" presId="urn:microsoft.com/office/officeart/2005/8/layout/orgChart1"/>
    <dgm:cxn modelId="{9A3B2977-EA7E-4B82-B67D-519D3851A0A7}" srcId="{36B0FB5F-73B1-4CC5-A130-A3F84B770132}" destId="{036DF510-96ED-4C85-ACA7-D2097B2F040C}" srcOrd="10" destOrd="0" parTransId="{F34723CD-C53E-4F7C-B1D2-2477CD56B14C}" sibTransId="{7B30FE32-3BF8-4588-A5E1-A026D22D5AF8}"/>
    <dgm:cxn modelId="{508E8878-388D-404A-97F1-ED31D8F0F85A}" srcId="{36B0FB5F-73B1-4CC5-A130-A3F84B770132}" destId="{7E657943-9B12-43E7-8F87-C7745075C772}" srcOrd="8" destOrd="0" parTransId="{B16EA87F-71D7-41F0-86E0-DDD4B6716DF4}" sibTransId="{A3656486-3F1D-4170-8BC4-04EA3F54B940}"/>
    <dgm:cxn modelId="{B5242D7C-D19B-45B7-9194-38487F4165D5}" srcId="{36B0FB5F-73B1-4CC5-A130-A3F84B770132}" destId="{B76CC96F-4A13-414B-9C9F-7E08C148FC60}" srcOrd="13" destOrd="0" parTransId="{79214AC7-F5B8-476C-A120-2554C9A5C7F0}" sibTransId="{A1C6BBC6-73E2-4C51-B8E2-BCE78E3F617B}"/>
    <dgm:cxn modelId="{237D767C-DF92-44D3-B14C-8254BB5D93C6}" type="presOf" srcId="{AA91AA10-28C1-40EA-BA04-83DEFE604305}" destId="{57AD0323-107D-4745-92C6-B4B287160405}" srcOrd="0" destOrd="0" presId="urn:microsoft.com/office/officeart/2005/8/layout/orgChart1"/>
    <dgm:cxn modelId="{93B0A07C-0A60-4455-A3D8-C1CDE5054F4B}" type="presOf" srcId="{4AE81342-8631-461A-B7DC-3DD6EA9FA720}" destId="{F976409F-05BF-4BA3-8CEA-9AF1026B4F1F}" srcOrd="0" destOrd="0" presId="urn:microsoft.com/office/officeart/2005/8/layout/orgChart1"/>
    <dgm:cxn modelId="{D335CC7F-2CEA-4FFF-9FF0-DC8003CA3394}" srcId="{36B0FB5F-73B1-4CC5-A130-A3F84B770132}" destId="{AA91AA10-28C1-40EA-BA04-83DEFE604305}" srcOrd="12" destOrd="0" parTransId="{1D344085-89C4-4A27-9B79-B7DA13AC3BAF}" sibTransId="{102389B9-FC99-4E4F-80A1-2E57CBCFC3D9}"/>
    <dgm:cxn modelId="{F19E9E80-3873-4134-B389-DB1571F539C6}" srcId="{36B0FB5F-73B1-4CC5-A130-A3F84B770132}" destId="{DCDC6CB8-0F88-4DC1-9C97-1F2E99DD1504}" srcOrd="3" destOrd="0" parTransId="{2BD5C73B-5EAB-4B71-9FD5-280B1E0EDA3A}" sibTransId="{40617B4C-98FB-4C5A-9722-EA005568BE5D}"/>
    <dgm:cxn modelId="{4794DA80-21C4-4ED7-91E7-946495FFA946}" type="presOf" srcId="{1324508E-04A3-4BC0-8FEF-D7D5E0B9879D}" destId="{4BEC7B8F-9481-4648-97E6-4CF12A51E438}" srcOrd="1" destOrd="0" presId="urn:microsoft.com/office/officeart/2005/8/layout/orgChart1"/>
    <dgm:cxn modelId="{6CA61488-9A1E-4662-818F-877B1671AAA2}" type="presOf" srcId="{AA91AA10-28C1-40EA-BA04-83DEFE604305}" destId="{60F4E5AF-ECC0-49C8-9E2B-EEB2F124CAD1}" srcOrd="1" destOrd="0" presId="urn:microsoft.com/office/officeart/2005/8/layout/orgChart1"/>
    <dgm:cxn modelId="{44A4AC8D-77CD-4AB5-A217-E4B9FDB07E68}" srcId="{36B0FB5F-73B1-4CC5-A130-A3F84B770132}" destId="{2DC9FC9D-DE83-4A7B-B377-FA797D92223C}" srcOrd="7" destOrd="0" parTransId="{7631804E-1DF1-462D-896A-94C9EF9015C8}" sibTransId="{BCA5EDA0-BC76-422A-A6F5-94A18A0F6FE9}"/>
    <dgm:cxn modelId="{F7292B8E-05C8-420B-8B60-D6A0346F1CBD}" type="presOf" srcId="{89EC1AFC-C1A2-42C4-B6C0-8A6F55AF6CFF}" destId="{18C5D645-0EAA-4E4D-B809-5800C5F93A09}" srcOrd="1" destOrd="0" presId="urn:microsoft.com/office/officeart/2005/8/layout/orgChart1"/>
    <dgm:cxn modelId="{37C9368E-3EC9-4B5C-9C98-55594C153D3C}" srcId="{36B0FB5F-73B1-4CC5-A130-A3F84B770132}" destId="{89EC1AFC-C1A2-42C4-B6C0-8A6F55AF6CFF}" srcOrd="6" destOrd="0" parTransId="{62E5C9B6-4AD3-4C42-B948-7A5AC823F4B5}" sibTransId="{333165B8-A4D7-428B-863C-9F3B22A6AF7C}"/>
    <dgm:cxn modelId="{101B6D91-EA26-4C1E-9421-4BCAEAEFE478}" type="presOf" srcId="{36B0FB5F-73B1-4CC5-A130-A3F84B770132}" destId="{86C16227-6742-4C0E-8DE7-FBE454D5D83B}" srcOrd="1" destOrd="0" presId="urn:microsoft.com/office/officeart/2005/8/layout/orgChart1"/>
    <dgm:cxn modelId="{B4882192-D94C-4E97-8672-66F7AE7954B3}" type="presOf" srcId="{1324508E-04A3-4BC0-8FEF-D7D5E0B9879D}" destId="{EB8A6C33-BBA9-4404-B967-CC1457892641}" srcOrd="0" destOrd="0" presId="urn:microsoft.com/office/officeart/2005/8/layout/orgChart1"/>
    <dgm:cxn modelId="{2A622992-9113-4884-BDB3-6C8BC83CD0D5}" type="presOf" srcId="{79214AC7-F5B8-476C-A120-2554C9A5C7F0}" destId="{1BFB731A-CDF4-49E1-9449-79CA3F95B759}" srcOrd="0" destOrd="0" presId="urn:microsoft.com/office/officeart/2005/8/layout/orgChart1"/>
    <dgm:cxn modelId="{01688494-9150-462E-A0FC-26580BB83DAF}" type="presOf" srcId="{036DF510-96ED-4C85-ACA7-D2097B2F040C}" destId="{2A190C6A-5730-4DAA-9D5A-06F65F9B964E}" srcOrd="1" destOrd="0" presId="urn:microsoft.com/office/officeart/2005/8/layout/orgChart1"/>
    <dgm:cxn modelId="{0696B298-AF56-4EBA-9DB5-0E753C909FCE}" type="presOf" srcId="{036DF510-96ED-4C85-ACA7-D2097B2F040C}" destId="{13856020-10F6-4484-9A2E-152FD044E1A7}" srcOrd="0" destOrd="0" presId="urn:microsoft.com/office/officeart/2005/8/layout/orgChart1"/>
    <dgm:cxn modelId="{395F84A3-A643-42BD-A670-CCBB659D1365}" type="presOf" srcId="{F34723CD-C53E-4F7C-B1D2-2477CD56B14C}" destId="{0948E3F0-8CC4-4E72-912F-4A1F698BB532}" srcOrd="0" destOrd="0" presId="urn:microsoft.com/office/officeart/2005/8/layout/orgChart1"/>
    <dgm:cxn modelId="{027E38A5-52C1-4B53-B43C-F08513ED7516}" srcId="{36B0FB5F-73B1-4CC5-A130-A3F84B770132}" destId="{4AE81342-8631-461A-B7DC-3DD6EA9FA720}" srcOrd="9" destOrd="0" parTransId="{99F65E26-F65D-43F8-8FA7-6A26C44F2A11}" sibTransId="{D86B5DD1-BC65-4E4A-BAA7-1F5917EA2125}"/>
    <dgm:cxn modelId="{676102A6-5C71-4285-A2E2-DD300E871687}" type="presOf" srcId="{1D344085-89C4-4A27-9B79-B7DA13AC3BAF}" destId="{EA52B918-1936-4A55-BF8B-464794B83882}" srcOrd="0" destOrd="0" presId="urn:microsoft.com/office/officeart/2005/8/layout/orgChart1"/>
    <dgm:cxn modelId="{495B2FA7-C08D-41DA-94F3-F0D412F9769E}" type="presOf" srcId="{510A2526-3EEF-42D4-98D4-951BE5405382}" destId="{30BE1624-6334-4925-8048-8E72738B664B}" srcOrd="1" destOrd="0" presId="urn:microsoft.com/office/officeart/2005/8/layout/orgChart1"/>
    <dgm:cxn modelId="{A3ECB3A7-4773-4A2A-8180-FD574D0AE296}" srcId="{36B0FB5F-73B1-4CC5-A130-A3F84B770132}" destId="{510A2526-3EEF-42D4-98D4-951BE5405382}" srcOrd="0" destOrd="0" parTransId="{18ADB22A-FD7A-4D46-9EA2-642243558C1A}" sibTransId="{4D47152C-71F6-4C2E-B85E-8D82205B3B73}"/>
    <dgm:cxn modelId="{17C1F8A9-5A1B-4DA8-8E64-62F612A3A5EF}" type="presOf" srcId="{7E657943-9B12-43E7-8F87-C7745075C772}" destId="{DC9395EC-C55F-4056-A0B2-296581944836}" srcOrd="1" destOrd="0" presId="urn:microsoft.com/office/officeart/2005/8/layout/orgChart1"/>
    <dgm:cxn modelId="{26EA42AD-7405-4A94-8CF0-3DF69F369228}" type="presOf" srcId="{FD0D1B6C-4C94-41D4-9414-CE0BCD0F27F4}" destId="{54CC096B-5B5F-4E2E-AAC8-A4EE1F6C558D}" srcOrd="0" destOrd="0" presId="urn:microsoft.com/office/officeart/2005/8/layout/orgChart1"/>
    <dgm:cxn modelId="{24AFCDBB-F335-4712-9286-D22096F43530}" type="presOf" srcId="{B16EA87F-71D7-41F0-86E0-DDD4B6716DF4}" destId="{528704AA-61BD-43B3-AB20-616328210A81}" srcOrd="0" destOrd="0" presId="urn:microsoft.com/office/officeart/2005/8/layout/orgChart1"/>
    <dgm:cxn modelId="{667164C1-C2DC-4B7D-AA82-AF37F98B314D}" type="presOf" srcId="{4AE81342-8631-461A-B7DC-3DD6EA9FA720}" destId="{2FCB4840-1228-4398-9F3C-8BB54E3993DF}" srcOrd="1" destOrd="0" presId="urn:microsoft.com/office/officeart/2005/8/layout/orgChart1"/>
    <dgm:cxn modelId="{588878CC-FB42-4240-916B-EA6E207BF02D}" type="presOf" srcId="{B76CC96F-4A13-414B-9C9F-7E08C148FC60}" destId="{D40710FA-C311-4905-AFCE-94F6D26FF300}" srcOrd="1" destOrd="0" presId="urn:microsoft.com/office/officeart/2005/8/layout/orgChart1"/>
    <dgm:cxn modelId="{324C09CD-C0B5-41B4-8426-26B1E15DC4D8}" type="presOf" srcId="{89EC1AFC-C1A2-42C4-B6C0-8A6F55AF6CFF}" destId="{65460479-C8D6-4F1D-B620-6A4018F3B500}" srcOrd="0" destOrd="0" presId="urn:microsoft.com/office/officeart/2005/8/layout/orgChart1"/>
    <dgm:cxn modelId="{C66894D4-3D08-4715-9274-66692766AA11}" type="presOf" srcId="{2DC9FC9D-DE83-4A7B-B377-FA797D92223C}" destId="{445B285F-FDC2-4E27-B12C-BCC62255FC9E}" srcOrd="1" destOrd="0" presId="urn:microsoft.com/office/officeart/2005/8/layout/orgChart1"/>
    <dgm:cxn modelId="{DF451DD6-68A5-463A-B0E8-3A6F96E78B0D}" srcId="{8BA13480-244A-4B1B-85AF-43E1AD33FD96}" destId="{36B0FB5F-73B1-4CC5-A130-A3F84B770132}" srcOrd="0" destOrd="0" parTransId="{62542476-51CF-4C17-B005-A012996653FB}" sibTransId="{D575FBB3-888B-4370-ADBA-68D5DD5C1C41}"/>
    <dgm:cxn modelId="{5A4977DA-0811-4AB4-B1CE-67FF9975EF7C}" type="presOf" srcId="{B76CC96F-4A13-414B-9C9F-7E08C148FC60}" destId="{4ACCB307-137E-4985-B2A9-AFA3B7E1E9D6}" srcOrd="0" destOrd="0" presId="urn:microsoft.com/office/officeart/2005/8/layout/orgChart1"/>
    <dgm:cxn modelId="{A88463DE-353A-4102-ADF1-8DBA7890275D}" type="presOf" srcId="{36B0FB5F-73B1-4CC5-A130-A3F84B770132}" destId="{655E017A-54A7-46E9-98CC-F6F68EBC68C5}" srcOrd="0" destOrd="0" presId="urn:microsoft.com/office/officeart/2005/8/layout/orgChart1"/>
    <dgm:cxn modelId="{421D98E9-6666-418F-85CA-102F983A73E4}" type="presOf" srcId="{0D4E6D5A-C164-40FC-8CAB-4AA60EF6A35C}" destId="{9B71C141-6851-42A6-9BF1-E6AC482F949C}" srcOrd="1" destOrd="0" presId="urn:microsoft.com/office/officeart/2005/8/layout/orgChart1"/>
    <dgm:cxn modelId="{188F83EB-71B0-4888-B90D-D32E8B438244}" type="presOf" srcId="{07901D79-CBC6-4232-8F7D-CC125A71B3AB}" destId="{EF132E5D-A001-4D59-B916-FC4CBF23C44D}" srcOrd="0" destOrd="0" presId="urn:microsoft.com/office/officeart/2005/8/layout/orgChart1"/>
    <dgm:cxn modelId="{2CF171FE-4E80-4D90-AE7F-F59783ED6FAA}" type="presOf" srcId="{47E54FAC-83B5-47FB-A7E8-95221161D09B}" destId="{1C9AE096-9B85-432F-BA51-6DECA932FD4D}" srcOrd="0" destOrd="0" presId="urn:microsoft.com/office/officeart/2005/8/layout/orgChart1"/>
    <dgm:cxn modelId="{F9E7AB32-7F8C-4EDD-9172-EC0725C446A8}" type="presParOf" srcId="{62C1ACE6-5629-493D-AD0C-1D005CD4106B}" destId="{B14FB048-D6D0-4236-B125-65E8A7311DB9}" srcOrd="0" destOrd="0" presId="urn:microsoft.com/office/officeart/2005/8/layout/orgChart1"/>
    <dgm:cxn modelId="{6E121C54-9D10-42F8-9660-AC0D48BE3E1A}" type="presParOf" srcId="{B14FB048-D6D0-4236-B125-65E8A7311DB9}" destId="{43DB89C6-A589-4EDC-A76B-82B218A5A4E2}" srcOrd="0" destOrd="0" presId="urn:microsoft.com/office/officeart/2005/8/layout/orgChart1"/>
    <dgm:cxn modelId="{9A0E8321-8332-47E0-B4B0-FDF7B59720F5}" type="presParOf" srcId="{43DB89C6-A589-4EDC-A76B-82B218A5A4E2}" destId="{655E017A-54A7-46E9-98CC-F6F68EBC68C5}" srcOrd="0" destOrd="0" presId="urn:microsoft.com/office/officeart/2005/8/layout/orgChart1"/>
    <dgm:cxn modelId="{658C8865-226F-4B9A-935F-6DB321F15207}" type="presParOf" srcId="{43DB89C6-A589-4EDC-A76B-82B218A5A4E2}" destId="{86C16227-6742-4C0E-8DE7-FBE454D5D83B}" srcOrd="1" destOrd="0" presId="urn:microsoft.com/office/officeart/2005/8/layout/orgChart1"/>
    <dgm:cxn modelId="{23210999-5C39-45DF-8625-E203573A5FD2}" type="presParOf" srcId="{B14FB048-D6D0-4236-B125-65E8A7311DB9}" destId="{4D50D10B-A08D-4E09-B06C-CD9B388F8365}" srcOrd="1" destOrd="0" presId="urn:microsoft.com/office/officeart/2005/8/layout/orgChart1"/>
    <dgm:cxn modelId="{5FC65551-20EF-46A5-AA9B-882DBF1E1228}" type="presParOf" srcId="{4D50D10B-A08D-4E09-B06C-CD9B388F8365}" destId="{EF132E5D-A001-4D59-B916-FC4CBF23C44D}" srcOrd="0" destOrd="0" presId="urn:microsoft.com/office/officeart/2005/8/layout/orgChart1"/>
    <dgm:cxn modelId="{B576A2F2-75A7-4E2B-ADEA-C1AF84939FDA}" type="presParOf" srcId="{4D50D10B-A08D-4E09-B06C-CD9B388F8365}" destId="{BC5ADDB8-8D10-458D-BD4D-CA33A239D0E9}" srcOrd="1" destOrd="0" presId="urn:microsoft.com/office/officeart/2005/8/layout/orgChart1"/>
    <dgm:cxn modelId="{401DE4A9-3D15-43B2-B721-DCDCAE24073C}" type="presParOf" srcId="{BC5ADDB8-8D10-458D-BD4D-CA33A239D0E9}" destId="{27BD0BC0-6FFC-4F11-B540-96564B917FB3}" srcOrd="0" destOrd="0" presId="urn:microsoft.com/office/officeart/2005/8/layout/orgChart1"/>
    <dgm:cxn modelId="{DCE71CE9-6935-4760-9B9F-3F7BC2A00BEC}" type="presParOf" srcId="{27BD0BC0-6FFC-4F11-B540-96564B917FB3}" destId="{BEE01C21-BC13-4345-AD91-1B3B069521C3}" srcOrd="0" destOrd="0" presId="urn:microsoft.com/office/officeart/2005/8/layout/orgChart1"/>
    <dgm:cxn modelId="{5D1A6D45-5143-41E8-B776-02239DF90E3F}" type="presParOf" srcId="{27BD0BC0-6FFC-4F11-B540-96564B917FB3}" destId="{9B71C141-6851-42A6-9BF1-E6AC482F949C}" srcOrd="1" destOrd="0" presId="urn:microsoft.com/office/officeart/2005/8/layout/orgChart1"/>
    <dgm:cxn modelId="{D028377B-9323-4AC4-BE11-A5CB678E9693}" type="presParOf" srcId="{BC5ADDB8-8D10-458D-BD4D-CA33A239D0E9}" destId="{385D98F8-9F0D-4253-8481-5197E1234670}" srcOrd="1" destOrd="0" presId="urn:microsoft.com/office/officeart/2005/8/layout/orgChart1"/>
    <dgm:cxn modelId="{309C1E7F-F631-40C8-9FBF-A2876F337DDD}" type="presParOf" srcId="{BC5ADDB8-8D10-458D-BD4D-CA33A239D0E9}" destId="{6AA44E83-E7B9-4BCD-AB25-90D3D4D64835}" srcOrd="2" destOrd="0" presId="urn:microsoft.com/office/officeart/2005/8/layout/orgChart1"/>
    <dgm:cxn modelId="{6D37277D-F63A-4681-A928-392B433BDB12}" type="presParOf" srcId="{4D50D10B-A08D-4E09-B06C-CD9B388F8365}" destId="{CE01D438-D280-44D8-A99A-149DAA3E29A7}" srcOrd="2" destOrd="0" presId="urn:microsoft.com/office/officeart/2005/8/layout/orgChart1"/>
    <dgm:cxn modelId="{85D97FA3-4CC0-4FE9-B165-903BCBAF9552}" type="presParOf" srcId="{4D50D10B-A08D-4E09-B06C-CD9B388F8365}" destId="{57BBE8B5-56E3-4DAC-AFED-635E4988C0C8}" srcOrd="3" destOrd="0" presId="urn:microsoft.com/office/officeart/2005/8/layout/orgChart1"/>
    <dgm:cxn modelId="{3FB0FD06-E5E2-4D18-9DF9-821024CECB7A}" type="presParOf" srcId="{57BBE8B5-56E3-4DAC-AFED-635E4988C0C8}" destId="{BDF26824-B046-4F8E-B892-8C495F2B7C3D}" srcOrd="0" destOrd="0" presId="urn:microsoft.com/office/officeart/2005/8/layout/orgChart1"/>
    <dgm:cxn modelId="{DB7EEEA9-6B61-4898-9CF5-69AB6F4323CC}" type="presParOf" srcId="{BDF26824-B046-4F8E-B892-8C495F2B7C3D}" destId="{CF34BD9A-422B-48BA-A437-3D17AEA08789}" srcOrd="0" destOrd="0" presId="urn:microsoft.com/office/officeart/2005/8/layout/orgChart1"/>
    <dgm:cxn modelId="{1A0928C6-124B-4B79-83CF-680531DA239A}" type="presParOf" srcId="{BDF26824-B046-4F8E-B892-8C495F2B7C3D}" destId="{A2914BBD-5FC9-44D2-9B75-69E6421E54A8}" srcOrd="1" destOrd="0" presId="urn:microsoft.com/office/officeart/2005/8/layout/orgChart1"/>
    <dgm:cxn modelId="{216DB070-6D0F-4987-9BF7-8FC12B9FA5AA}" type="presParOf" srcId="{57BBE8B5-56E3-4DAC-AFED-635E4988C0C8}" destId="{FE8CD1BD-429B-42A6-9177-AABBC4D3856B}" srcOrd="1" destOrd="0" presId="urn:microsoft.com/office/officeart/2005/8/layout/orgChart1"/>
    <dgm:cxn modelId="{DDD13B63-C469-497D-AD00-8DB41017F5AE}" type="presParOf" srcId="{57BBE8B5-56E3-4DAC-AFED-635E4988C0C8}" destId="{2CFC0F0C-04A1-4EEE-86B0-1455ACD95505}" srcOrd="2" destOrd="0" presId="urn:microsoft.com/office/officeart/2005/8/layout/orgChart1"/>
    <dgm:cxn modelId="{EF3CD616-D606-445A-AE36-E508CB762C70}" type="presParOf" srcId="{4D50D10B-A08D-4E09-B06C-CD9B388F8365}" destId="{54CC096B-5B5F-4E2E-AAC8-A4EE1F6C558D}" srcOrd="4" destOrd="0" presId="urn:microsoft.com/office/officeart/2005/8/layout/orgChart1"/>
    <dgm:cxn modelId="{B7DA68B9-5A81-4013-9DC1-BAC62507720F}" type="presParOf" srcId="{4D50D10B-A08D-4E09-B06C-CD9B388F8365}" destId="{AE6DBCF4-5CC4-409B-AA49-21812A7497C9}" srcOrd="5" destOrd="0" presId="urn:microsoft.com/office/officeart/2005/8/layout/orgChart1"/>
    <dgm:cxn modelId="{8EC3E6ED-2994-4C9E-9172-7F47FCF2931B}" type="presParOf" srcId="{AE6DBCF4-5CC4-409B-AA49-21812A7497C9}" destId="{03F068C5-020E-4369-8246-61F61EE43A08}" srcOrd="0" destOrd="0" presId="urn:microsoft.com/office/officeart/2005/8/layout/orgChart1"/>
    <dgm:cxn modelId="{B9A4E480-5A65-4EAF-AF7E-261C0A194E3C}" type="presParOf" srcId="{03F068C5-020E-4369-8246-61F61EE43A08}" destId="{EC24D9A2-9693-4E78-852E-E4923CD3E9ED}" srcOrd="0" destOrd="0" presId="urn:microsoft.com/office/officeart/2005/8/layout/orgChart1"/>
    <dgm:cxn modelId="{FA1B7DC9-79C8-47E6-A811-3A0DD342FFD8}" type="presParOf" srcId="{03F068C5-020E-4369-8246-61F61EE43A08}" destId="{39F56825-5E8B-4A91-B54D-91B4D55A9ED5}" srcOrd="1" destOrd="0" presId="urn:microsoft.com/office/officeart/2005/8/layout/orgChart1"/>
    <dgm:cxn modelId="{210185A7-7187-4BBF-89F8-435CCF0F2092}" type="presParOf" srcId="{AE6DBCF4-5CC4-409B-AA49-21812A7497C9}" destId="{DB003068-45DA-4822-ACD7-CEAAE88302FB}" srcOrd="1" destOrd="0" presId="urn:microsoft.com/office/officeart/2005/8/layout/orgChart1"/>
    <dgm:cxn modelId="{2EEB068C-B668-4179-903C-D017D7EA1A5A}" type="presParOf" srcId="{AE6DBCF4-5CC4-409B-AA49-21812A7497C9}" destId="{B80A7592-6E6D-42FF-BBE9-0E73B61E9D75}" srcOrd="2" destOrd="0" presId="urn:microsoft.com/office/officeart/2005/8/layout/orgChart1"/>
    <dgm:cxn modelId="{503418EA-3075-47A0-AFFA-9A3E22759A33}" type="presParOf" srcId="{4D50D10B-A08D-4E09-B06C-CD9B388F8365}" destId="{C951CC97-CAD4-468E-9D5A-44CB4E7D9AB2}" srcOrd="6" destOrd="0" presId="urn:microsoft.com/office/officeart/2005/8/layout/orgChart1"/>
    <dgm:cxn modelId="{C110D972-5B85-47E5-8E13-6B90CF785064}" type="presParOf" srcId="{4D50D10B-A08D-4E09-B06C-CD9B388F8365}" destId="{8DEA6E54-5B7E-4E75-B2AA-ADC12FBA1767}" srcOrd="7" destOrd="0" presId="urn:microsoft.com/office/officeart/2005/8/layout/orgChart1"/>
    <dgm:cxn modelId="{4884FC17-DD31-44F9-A5D4-8A4C1858D97C}" type="presParOf" srcId="{8DEA6E54-5B7E-4E75-B2AA-ADC12FBA1767}" destId="{149CB37E-9EF5-40C0-A120-CC45417AC8E9}" srcOrd="0" destOrd="0" presId="urn:microsoft.com/office/officeart/2005/8/layout/orgChart1"/>
    <dgm:cxn modelId="{BA41DC42-3F32-4E2F-935C-A9CB762DEF3C}" type="presParOf" srcId="{149CB37E-9EF5-40C0-A120-CC45417AC8E9}" destId="{EB8A6C33-BBA9-4404-B967-CC1457892641}" srcOrd="0" destOrd="0" presId="urn:microsoft.com/office/officeart/2005/8/layout/orgChart1"/>
    <dgm:cxn modelId="{9705D557-F46A-464A-94F7-4DCB8B273F5C}" type="presParOf" srcId="{149CB37E-9EF5-40C0-A120-CC45417AC8E9}" destId="{4BEC7B8F-9481-4648-97E6-4CF12A51E438}" srcOrd="1" destOrd="0" presId="urn:microsoft.com/office/officeart/2005/8/layout/orgChart1"/>
    <dgm:cxn modelId="{B2CEA425-6A7B-423F-908A-9CDF2FDE78F8}" type="presParOf" srcId="{8DEA6E54-5B7E-4E75-B2AA-ADC12FBA1767}" destId="{0B66EACF-9EDB-4AE2-8B67-B82A807F417F}" srcOrd="1" destOrd="0" presId="urn:microsoft.com/office/officeart/2005/8/layout/orgChart1"/>
    <dgm:cxn modelId="{92596F5E-9D0E-488F-9AB9-78A2E7FE1F01}" type="presParOf" srcId="{8DEA6E54-5B7E-4E75-B2AA-ADC12FBA1767}" destId="{AD0E6F9B-1A2A-4CDC-ADE9-8F30B18E461D}" srcOrd="2" destOrd="0" presId="urn:microsoft.com/office/officeart/2005/8/layout/orgChart1"/>
    <dgm:cxn modelId="{5104EE43-229C-4864-9883-719DA7ED05B0}" type="presParOf" srcId="{4D50D10B-A08D-4E09-B06C-CD9B388F8365}" destId="{33007BF9-FA63-46B5-AD78-F25107C7BCD0}" srcOrd="8" destOrd="0" presId="urn:microsoft.com/office/officeart/2005/8/layout/orgChart1"/>
    <dgm:cxn modelId="{120CF372-6F26-4690-B987-91F545DF2D6C}" type="presParOf" srcId="{4D50D10B-A08D-4E09-B06C-CD9B388F8365}" destId="{7B3D082F-6B17-44D9-9224-F3191F54C335}" srcOrd="9" destOrd="0" presId="urn:microsoft.com/office/officeart/2005/8/layout/orgChart1"/>
    <dgm:cxn modelId="{11BD2C4E-54A1-4CF6-8EF7-284D28225C3D}" type="presParOf" srcId="{7B3D082F-6B17-44D9-9224-F3191F54C335}" destId="{5273DC24-35C5-4521-8ABB-21773BF3717E}" srcOrd="0" destOrd="0" presId="urn:microsoft.com/office/officeart/2005/8/layout/orgChart1"/>
    <dgm:cxn modelId="{7D0F5706-5873-4E24-94FE-610A74C19ADE}" type="presParOf" srcId="{5273DC24-35C5-4521-8ABB-21773BF3717E}" destId="{65460479-C8D6-4F1D-B620-6A4018F3B500}" srcOrd="0" destOrd="0" presId="urn:microsoft.com/office/officeart/2005/8/layout/orgChart1"/>
    <dgm:cxn modelId="{3FEE4090-81C8-4228-AE58-E256CCFACD41}" type="presParOf" srcId="{5273DC24-35C5-4521-8ABB-21773BF3717E}" destId="{18C5D645-0EAA-4E4D-B809-5800C5F93A09}" srcOrd="1" destOrd="0" presId="urn:microsoft.com/office/officeart/2005/8/layout/orgChart1"/>
    <dgm:cxn modelId="{0CD5E1D2-50FF-4DA5-B5DD-40B6E1B1CFB1}" type="presParOf" srcId="{7B3D082F-6B17-44D9-9224-F3191F54C335}" destId="{630E075C-9C5D-4C5A-9EDB-221FDEC3ED9F}" srcOrd="1" destOrd="0" presId="urn:microsoft.com/office/officeart/2005/8/layout/orgChart1"/>
    <dgm:cxn modelId="{D2F14E2B-91B7-42A8-AD7A-CA98025D3CE0}" type="presParOf" srcId="{7B3D082F-6B17-44D9-9224-F3191F54C335}" destId="{B7DD1867-5EA3-4EBD-864C-F2906F6E9CAB}" srcOrd="2" destOrd="0" presId="urn:microsoft.com/office/officeart/2005/8/layout/orgChart1"/>
    <dgm:cxn modelId="{C8E56A62-01E7-4D66-9C21-77594FA64BB1}" type="presParOf" srcId="{4D50D10B-A08D-4E09-B06C-CD9B388F8365}" destId="{EC9FABD4-04D9-495F-8B32-98087821873F}" srcOrd="10" destOrd="0" presId="urn:microsoft.com/office/officeart/2005/8/layout/orgChart1"/>
    <dgm:cxn modelId="{4B3A988E-A7CC-4B85-8DEE-DB5A9D7B2443}" type="presParOf" srcId="{4D50D10B-A08D-4E09-B06C-CD9B388F8365}" destId="{FE9BDAA4-2247-4929-BE4E-86D940A6A590}" srcOrd="11" destOrd="0" presId="urn:microsoft.com/office/officeart/2005/8/layout/orgChart1"/>
    <dgm:cxn modelId="{053D1DA9-E060-477A-987A-7B77E527E7AB}" type="presParOf" srcId="{FE9BDAA4-2247-4929-BE4E-86D940A6A590}" destId="{222D7863-AC30-40B5-B1E5-5C64F0C04B8B}" srcOrd="0" destOrd="0" presId="urn:microsoft.com/office/officeart/2005/8/layout/orgChart1"/>
    <dgm:cxn modelId="{18E42835-A1E1-4F93-9D69-3E31B66FC4B9}" type="presParOf" srcId="{222D7863-AC30-40B5-B1E5-5C64F0C04B8B}" destId="{3914108B-BF12-4388-B3F2-74ED5B80C193}" srcOrd="0" destOrd="0" presId="urn:microsoft.com/office/officeart/2005/8/layout/orgChart1"/>
    <dgm:cxn modelId="{E0425654-2918-42F9-9CEF-3655E1881270}" type="presParOf" srcId="{222D7863-AC30-40B5-B1E5-5C64F0C04B8B}" destId="{445B285F-FDC2-4E27-B12C-BCC62255FC9E}" srcOrd="1" destOrd="0" presId="urn:microsoft.com/office/officeart/2005/8/layout/orgChart1"/>
    <dgm:cxn modelId="{B1E0487E-D6B6-4019-B090-5E0A08DE520A}" type="presParOf" srcId="{FE9BDAA4-2247-4929-BE4E-86D940A6A590}" destId="{CF6AFD07-E172-40C3-B827-DADF8C8B93ED}" srcOrd="1" destOrd="0" presId="urn:microsoft.com/office/officeart/2005/8/layout/orgChart1"/>
    <dgm:cxn modelId="{7690EE03-3BD5-42E2-99BA-F0C22679BC1B}" type="presParOf" srcId="{FE9BDAA4-2247-4929-BE4E-86D940A6A590}" destId="{96204D15-C7EE-4A32-B30C-FA04A4406E22}" srcOrd="2" destOrd="0" presId="urn:microsoft.com/office/officeart/2005/8/layout/orgChart1"/>
    <dgm:cxn modelId="{C8DA6D11-EF99-4191-A3EC-C6F50B5A8603}" type="presParOf" srcId="{4D50D10B-A08D-4E09-B06C-CD9B388F8365}" destId="{528704AA-61BD-43B3-AB20-616328210A81}" srcOrd="12" destOrd="0" presId="urn:microsoft.com/office/officeart/2005/8/layout/orgChart1"/>
    <dgm:cxn modelId="{E0205F5A-324C-4E16-AE4E-12489E64F5C7}" type="presParOf" srcId="{4D50D10B-A08D-4E09-B06C-CD9B388F8365}" destId="{AFA31BF5-E543-496C-9442-60B2C49844D8}" srcOrd="13" destOrd="0" presId="urn:microsoft.com/office/officeart/2005/8/layout/orgChart1"/>
    <dgm:cxn modelId="{AC19FF09-26C5-43A0-AD95-F8617EFF8117}" type="presParOf" srcId="{AFA31BF5-E543-496C-9442-60B2C49844D8}" destId="{EAAD7B78-E8D1-4D85-8FF2-1F7C62827A17}" srcOrd="0" destOrd="0" presId="urn:microsoft.com/office/officeart/2005/8/layout/orgChart1"/>
    <dgm:cxn modelId="{634D5D8E-43E2-41DA-9B56-64E49015D122}" type="presParOf" srcId="{EAAD7B78-E8D1-4D85-8FF2-1F7C62827A17}" destId="{C209FFB9-6A0D-4D47-9862-09E54755C78F}" srcOrd="0" destOrd="0" presId="urn:microsoft.com/office/officeart/2005/8/layout/orgChart1"/>
    <dgm:cxn modelId="{3EAA6FA1-4E58-40F3-89BA-ADEEA36A26D1}" type="presParOf" srcId="{EAAD7B78-E8D1-4D85-8FF2-1F7C62827A17}" destId="{DC9395EC-C55F-4056-A0B2-296581944836}" srcOrd="1" destOrd="0" presId="urn:microsoft.com/office/officeart/2005/8/layout/orgChart1"/>
    <dgm:cxn modelId="{D426673A-8911-47B0-9141-176868AB3EFF}" type="presParOf" srcId="{AFA31BF5-E543-496C-9442-60B2C49844D8}" destId="{61932A12-0E96-425A-BA55-99ACA61DB872}" srcOrd="1" destOrd="0" presId="urn:microsoft.com/office/officeart/2005/8/layout/orgChart1"/>
    <dgm:cxn modelId="{2B7D1F7E-75D3-4A21-A94E-266B0FB6A56D}" type="presParOf" srcId="{AFA31BF5-E543-496C-9442-60B2C49844D8}" destId="{AA97CC84-C839-47AB-8B04-3BBE29D66DBD}" srcOrd="2" destOrd="0" presId="urn:microsoft.com/office/officeart/2005/8/layout/orgChart1"/>
    <dgm:cxn modelId="{EBD4F56F-C87F-41B1-8586-90F7E0948F16}" type="presParOf" srcId="{4D50D10B-A08D-4E09-B06C-CD9B388F8365}" destId="{B5842A44-EE4B-4C8C-8995-513310AEEB84}" srcOrd="14" destOrd="0" presId="urn:microsoft.com/office/officeart/2005/8/layout/orgChart1"/>
    <dgm:cxn modelId="{7D781348-9FEB-4DE5-8998-FEB43ECDB840}" type="presParOf" srcId="{4D50D10B-A08D-4E09-B06C-CD9B388F8365}" destId="{EAFC9C64-C3D5-41C1-9537-E61F86BF3A41}" srcOrd="15" destOrd="0" presId="urn:microsoft.com/office/officeart/2005/8/layout/orgChart1"/>
    <dgm:cxn modelId="{959B9D9B-11CE-4DDF-9DE1-B66373F2D6D8}" type="presParOf" srcId="{EAFC9C64-C3D5-41C1-9537-E61F86BF3A41}" destId="{B155518F-1789-43F2-B429-30304525507D}" srcOrd="0" destOrd="0" presId="urn:microsoft.com/office/officeart/2005/8/layout/orgChart1"/>
    <dgm:cxn modelId="{14BED556-3632-47C3-A436-CC11C20D493D}" type="presParOf" srcId="{B155518F-1789-43F2-B429-30304525507D}" destId="{F976409F-05BF-4BA3-8CEA-9AF1026B4F1F}" srcOrd="0" destOrd="0" presId="urn:microsoft.com/office/officeart/2005/8/layout/orgChart1"/>
    <dgm:cxn modelId="{1258AD54-D6EC-48BD-91A4-EF8C0D3F3D62}" type="presParOf" srcId="{B155518F-1789-43F2-B429-30304525507D}" destId="{2FCB4840-1228-4398-9F3C-8BB54E3993DF}" srcOrd="1" destOrd="0" presId="urn:microsoft.com/office/officeart/2005/8/layout/orgChart1"/>
    <dgm:cxn modelId="{A5244C62-6A47-44EB-A4D4-7480BB2A1361}" type="presParOf" srcId="{EAFC9C64-C3D5-41C1-9537-E61F86BF3A41}" destId="{697B2454-4EEC-417D-9320-223B0BFD1B14}" srcOrd="1" destOrd="0" presId="urn:microsoft.com/office/officeart/2005/8/layout/orgChart1"/>
    <dgm:cxn modelId="{BAE7FCF6-C04A-4DCA-9F27-E4F11AE08174}" type="presParOf" srcId="{EAFC9C64-C3D5-41C1-9537-E61F86BF3A41}" destId="{EC3E0A44-CB04-4D20-86DE-342F60419E87}" srcOrd="2" destOrd="0" presId="urn:microsoft.com/office/officeart/2005/8/layout/orgChart1"/>
    <dgm:cxn modelId="{461B132A-6DA8-42BB-83E9-BDB78E5ECD44}" type="presParOf" srcId="{4D50D10B-A08D-4E09-B06C-CD9B388F8365}" destId="{0948E3F0-8CC4-4E72-912F-4A1F698BB532}" srcOrd="16" destOrd="0" presId="urn:microsoft.com/office/officeart/2005/8/layout/orgChart1"/>
    <dgm:cxn modelId="{02375C10-A27E-439A-B92F-0A5EF30985A0}" type="presParOf" srcId="{4D50D10B-A08D-4E09-B06C-CD9B388F8365}" destId="{39693C3D-B3D8-499A-B72C-7EF9226D2C60}" srcOrd="17" destOrd="0" presId="urn:microsoft.com/office/officeart/2005/8/layout/orgChart1"/>
    <dgm:cxn modelId="{AF732512-A8E0-4A1E-9966-9C097F832167}" type="presParOf" srcId="{39693C3D-B3D8-499A-B72C-7EF9226D2C60}" destId="{16244FD8-81CD-4AE3-AF13-11E5F369E9C7}" srcOrd="0" destOrd="0" presId="urn:microsoft.com/office/officeart/2005/8/layout/orgChart1"/>
    <dgm:cxn modelId="{FFA9FD04-3C7B-4F06-B5EC-83EE921D30D9}" type="presParOf" srcId="{16244FD8-81CD-4AE3-AF13-11E5F369E9C7}" destId="{13856020-10F6-4484-9A2E-152FD044E1A7}" srcOrd="0" destOrd="0" presId="urn:microsoft.com/office/officeart/2005/8/layout/orgChart1"/>
    <dgm:cxn modelId="{930BE27D-5FFE-4166-BBDC-FB825FC24C30}" type="presParOf" srcId="{16244FD8-81CD-4AE3-AF13-11E5F369E9C7}" destId="{2A190C6A-5730-4DAA-9D5A-06F65F9B964E}" srcOrd="1" destOrd="0" presId="urn:microsoft.com/office/officeart/2005/8/layout/orgChart1"/>
    <dgm:cxn modelId="{5DFB8DD8-E2CC-4950-BBB2-9F067F5207C2}" type="presParOf" srcId="{39693C3D-B3D8-499A-B72C-7EF9226D2C60}" destId="{EFA5E9A3-0FAE-4FBB-9BC2-3A921272E921}" srcOrd="1" destOrd="0" presId="urn:microsoft.com/office/officeart/2005/8/layout/orgChart1"/>
    <dgm:cxn modelId="{8B9D449D-821F-4013-B005-A60F617EBF83}" type="presParOf" srcId="{39693C3D-B3D8-499A-B72C-7EF9226D2C60}" destId="{15FCC98D-25D9-4754-9482-AEC4A69ABD99}" srcOrd="2" destOrd="0" presId="urn:microsoft.com/office/officeart/2005/8/layout/orgChart1"/>
    <dgm:cxn modelId="{10B35120-273E-4762-949D-6C92E783A452}" type="presParOf" srcId="{4D50D10B-A08D-4E09-B06C-CD9B388F8365}" destId="{1C9AE096-9B85-432F-BA51-6DECA932FD4D}" srcOrd="18" destOrd="0" presId="urn:microsoft.com/office/officeart/2005/8/layout/orgChart1"/>
    <dgm:cxn modelId="{99A4C9F4-3837-48C9-BEB8-AD24E8A02DAB}" type="presParOf" srcId="{4D50D10B-A08D-4E09-B06C-CD9B388F8365}" destId="{22B4C39B-87E2-4360-B053-963F94ABECC6}" srcOrd="19" destOrd="0" presId="urn:microsoft.com/office/officeart/2005/8/layout/orgChart1"/>
    <dgm:cxn modelId="{70441114-27C5-426B-A925-5E7794463342}" type="presParOf" srcId="{22B4C39B-87E2-4360-B053-963F94ABECC6}" destId="{3208769B-4AD4-4C6C-A95B-228E3211DB46}" srcOrd="0" destOrd="0" presId="urn:microsoft.com/office/officeart/2005/8/layout/orgChart1"/>
    <dgm:cxn modelId="{7BEC733B-F6A6-47F8-9D9E-823F16BD8A4A}" type="presParOf" srcId="{3208769B-4AD4-4C6C-A95B-228E3211DB46}" destId="{50E19DCD-6092-4333-9F1E-2A06B6378CEF}" srcOrd="0" destOrd="0" presId="urn:microsoft.com/office/officeart/2005/8/layout/orgChart1"/>
    <dgm:cxn modelId="{822BF3D5-D003-48C2-B5A3-264C784CD4FA}" type="presParOf" srcId="{3208769B-4AD4-4C6C-A95B-228E3211DB46}" destId="{32A9B860-74A8-4E06-8FCC-D8D7FD2153FE}" srcOrd="1" destOrd="0" presId="urn:microsoft.com/office/officeart/2005/8/layout/orgChart1"/>
    <dgm:cxn modelId="{56FAF261-1DF6-40B4-B673-9962FF69CA9C}" type="presParOf" srcId="{22B4C39B-87E2-4360-B053-963F94ABECC6}" destId="{36ED2037-C778-4FE1-B576-135D9DD40BBC}" srcOrd="1" destOrd="0" presId="urn:microsoft.com/office/officeart/2005/8/layout/orgChart1"/>
    <dgm:cxn modelId="{07335274-1C25-4B8C-A2F6-5F98912A18AA}" type="presParOf" srcId="{22B4C39B-87E2-4360-B053-963F94ABECC6}" destId="{96DE1538-B200-46D2-975A-E02828EB207F}" srcOrd="2" destOrd="0" presId="urn:microsoft.com/office/officeart/2005/8/layout/orgChart1"/>
    <dgm:cxn modelId="{6FD4C06B-0487-4DE9-92AF-E9C0577A9731}" type="presParOf" srcId="{4D50D10B-A08D-4E09-B06C-CD9B388F8365}" destId="{EA52B918-1936-4A55-BF8B-464794B83882}" srcOrd="20" destOrd="0" presId="urn:microsoft.com/office/officeart/2005/8/layout/orgChart1"/>
    <dgm:cxn modelId="{B7EE4909-C671-4D88-8342-60FF2C8AB576}" type="presParOf" srcId="{4D50D10B-A08D-4E09-B06C-CD9B388F8365}" destId="{D4BB8A8B-979E-4022-912B-8AB99F9B1BF4}" srcOrd="21" destOrd="0" presId="urn:microsoft.com/office/officeart/2005/8/layout/orgChart1"/>
    <dgm:cxn modelId="{F0DDD69B-CEC7-43DB-BF37-7F787CE8B218}" type="presParOf" srcId="{D4BB8A8B-979E-4022-912B-8AB99F9B1BF4}" destId="{C8C33184-68AD-4B29-80D6-CD7DF4DA58EE}" srcOrd="0" destOrd="0" presId="urn:microsoft.com/office/officeart/2005/8/layout/orgChart1"/>
    <dgm:cxn modelId="{8F72AE0E-710A-4609-8C30-F1E9EBB06F30}" type="presParOf" srcId="{C8C33184-68AD-4B29-80D6-CD7DF4DA58EE}" destId="{57AD0323-107D-4745-92C6-B4B287160405}" srcOrd="0" destOrd="0" presId="urn:microsoft.com/office/officeart/2005/8/layout/orgChart1"/>
    <dgm:cxn modelId="{FAAE3D5B-8D68-47C4-8D56-58AE9E3FC848}" type="presParOf" srcId="{C8C33184-68AD-4B29-80D6-CD7DF4DA58EE}" destId="{60F4E5AF-ECC0-49C8-9E2B-EEB2F124CAD1}" srcOrd="1" destOrd="0" presId="urn:microsoft.com/office/officeart/2005/8/layout/orgChart1"/>
    <dgm:cxn modelId="{4FBFBCB3-5DEE-48D8-9813-A4E35059B737}" type="presParOf" srcId="{D4BB8A8B-979E-4022-912B-8AB99F9B1BF4}" destId="{66C28852-93E7-406F-BF30-BEF276852981}" srcOrd="1" destOrd="0" presId="urn:microsoft.com/office/officeart/2005/8/layout/orgChart1"/>
    <dgm:cxn modelId="{0CC0395E-219C-43A1-A45E-3EC027D9ED22}" type="presParOf" srcId="{D4BB8A8B-979E-4022-912B-8AB99F9B1BF4}" destId="{8EF5F3C6-ABC9-48BA-A301-6EFDD50B6915}" srcOrd="2" destOrd="0" presId="urn:microsoft.com/office/officeart/2005/8/layout/orgChart1"/>
    <dgm:cxn modelId="{8744BCF0-5198-4B14-8574-74A65C0B073A}" type="presParOf" srcId="{4D50D10B-A08D-4E09-B06C-CD9B388F8365}" destId="{1BFB731A-CDF4-49E1-9449-79CA3F95B759}" srcOrd="22" destOrd="0" presId="urn:microsoft.com/office/officeart/2005/8/layout/orgChart1"/>
    <dgm:cxn modelId="{B4B7A840-669B-4C4B-A9F4-8724D8CEFCE1}" type="presParOf" srcId="{4D50D10B-A08D-4E09-B06C-CD9B388F8365}" destId="{91C0AE5B-2366-4CED-9E42-00594CB609C2}" srcOrd="23" destOrd="0" presId="urn:microsoft.com/office/officeart/2005/8/layout/orgChart1"/>
    <dgm:cxn modelId="{7E7DC8B5-41DF-4C77-A10D-E367D7BF7F36}" type="presParOf" srcId="{91C0AE5B-2366-4CED-9E42-00594CB609C2}" destId="{D7146FE2-DA76-47C5-9800-51A089D31C87}" srcOrd="0" destOrd="0" presId="urn:microsoft.com/office/officeart/2005/8/layout/orgChart1"/>
    <dgm:cxn modelId="{7CB2F646-9998-4C87-B9F5-6EB5C4896F1B}" type="presParOf" srcId="{D7146FE2-DA76-47C5-9800-51A089D31C87}" destId="{4ACCB307-137E-4985-B2A9-AFA3B7E1E9D6}" srcOrd="0" destOrd="0" presId="urn:microsoft.com/office/officeart/2005/8/layout/orgChart1"/>
    <dgm:cxn modelId="{3385B566-D0E1-4334-A059-8992C29D811C}" type="presParOf" srcId="{D7146FE2-DA76-47C5-9800-51A089D31C87}" destId="{D40710FA-C311-4905-AFCE-94F6D26FF300}" srcOrd="1" destOrd="0" presId="urn:microsoft.com/office/officeart/2005/8/layout/orgChart1"/>
    <dgm:cxn modelId="{D25E4DC1-BDCA-484D-AC71-0B0F8B75DC96}" type="presParOf" srcId="{91C0AE5B-2366-4CED-9E42-00594CB609C2}" destId="{F0210913-887B-4ECB-B281-81AA9404C4DE}" srcOrd="1" destOrd="0" presId="urn:microsoft.com/office/officeart/2005/8/layout/orgChart1"/>
    <dgm:cxn modelId="{5882929E-B1F0-4F01-80AA-830CC7EBD43D}" type="presParOf" srcId="{91C0AE5B-2366-4CED-9E42-00594CB609C2}" destId="{F9D089BE-0C78-4380-91DE-3F699BD1E9CF}" srcOrd="2" destOrd="0" presId="urn:microsoft.com/office/officeart/2005/8/layout/orgChart1"/>
    <dgm:cxn modelId="{C4B0B9A3-1619-4D1F-8F30-E5968FCC45F2}" type="presParOf" srcId="{B14FB048-D6D0-4236-B125-65E8A7311DB9}" destId="{E00BA5E2-1AB5-46A6-A056-ED852C5BCCB3}" srcOrd="2" destOrd="0" presId="urn:microsoft.com/office/officeart/2005/8/layout/orgChart1"/>
    <dgm:cxn modelId="{DF725D5C-5701-4531-B0C6-44DACA0F3525}" type="presParOf" srcId="{E00BA5E2-1AB5-46A6-A056-ED852C5BCCB3}" destId="{F62169F9-16EB-4FA0-910C-59A2DBCE3596}" srcOrd="0" destOrd="0" presId="urn:microsoft.com/office/officeart/2005/8/layout/orgChart1"/>
    <dgm:cxn modelId="{6DFFF3A1-DB61-4C66-A4F5-DF0F8D4C3CC2}" type="presParOf" srcId="{E00BA5E2-1AB5-46A6-A056-ED852C5BCCB3}" destId="{1A56FE45-EE62-4D83-A47C-727A1475D6AF}" srcOrd="1" destOrd="0" presId="urn:microsoft.com/office/officeart/2005/8/layout/orgChart1"/>
    <dgm:cxn modelId="{07DE809C-E9DD-43D4-A708-8402DB44D5E2}" type="presParOf" srcId="{1A56FE45-EE62-4D83-A47C-727A1475D6AF}" destId="{CF7FCF89-A973-4646-87E4-1465EBF74635}" srcOrd="0" destOrd="0" presId="urn:microsoft.com/office/officeart/2005/8/layout/orgChart1"/>
    <dgm:cxn modelId="{66322B84-626D-497E-BA5D-62FA1040859B}" type="presParOf" srcId="{CF7FCF89-A973-4646-87E4-1465EBF74635}" destId="{8DDE5939-FFCF-4A9B-B2B3-611040B8DE80}" srcOrd="0" destOrd="0" presId="urn:microsoft.com/office/officeart/2005/8/layout/orgChart1"/>
    <dgm:cxn modelId="{17503981-5659-426B-A7FC-19467CB652B8}" type="presParOf" srcId="{CF7FCF89-A973-4646-87E4-1465EBF74635}" destId="{30BE1624-6334-4925-8048-8E72738B664B}" srcOrd="1" destOrd="0" presId="urn:microsoft.com/office/officeart/2005/8/layout/orgChart1"/>
    <dgm:cxn modelId="{F1D8C9C7-2A8C-4D33-9EDA-B0AEEFD50267}" type="presParOf" srcId="{1A56FE45-EE62-4D83-A47C-727A1475D6AF}" destId="{036F23ED-62D9-47B1-8E88-A8D7334747A8}" srcOrd="1" destOrd="0" presId="urn:microsoft.com/office/officeart/2005/8/layout/orgChart1"/>
    <dgm:cxn modelId="{E278D28B-CBF0-4707-AAC1-DCBDF4E4F6D0}" type="presParOf" srcId="{1A56FE45-EE62-4D83-A47C-727A1475D6AF}" destId="{CEE43637-FB29-4B0D-8C5C-C8846EFC5409}" srcOrd="2" destOrd="0" presId="urn:microsoft.com/office/officeart/2005/8/layout/orgChart1"/>
    <dgm:cxn modelId="{B9A8E686-D46E-4D7C-96CD-A2FDFFB82685}" type="presParOf" srcId="{E00BA5E2-1AB5-46A6-A056-ED852C5BCCB3}" destId="{90A800EE-FB32-4527-9B7B-56AD0D164459}" srcOrd="2" destOrd="0" presId="urn:microsoft.com/office/officeart/2005/8/layout/orgChart1"/>
    <dgm:cxn modelId="{D1D061BC-F7C0-4E26-B045-FE632D974974}" type="presParOf" srcId="{E00BA5E2-1AB5-46A6-A056-ED852C5BCCB3}" destId="{7C0BFC82-502F-4BE4-9753-CECF9E42153C}" srcOrd="3" destOrd="0" presId="urn:microsoft.com/office/officeart/2005/8/layout/orgChart1"/>
    <dgm:cxn modelId="{BB38281A-E7A2-4EA4-AF7D-4DDD1C6FF77C}" type="presParOf" srcId="{7C0BFC82-502F-4BE4-9753-CECF9E42153C}" destId="{2F9A4919-1120-491C-85F9-BA14FDCA8866}" srcOrd="0" destOrd="0" presId="urn:microsoft.com/office/officeart/2005/8/layout/orgChart1"/>
    <dgm:cxn modelId="{FAD8A3F1-B5B6-4C8C-9AE5-964872FD60D9}" type="presParOf" srcId="{2F9A4919-1120-491C-85F9-BA14FDCA8866}" destId="{FB4C9164-4698-496E-8D7A-4DED9A9C8A92}" srcOrd="0" destOrd="0" presId="urn:microsoft.com/office/officeart/2005/8/layout/orgChart1"/>
    <dgm:cxn modelId="{E5769FB7-5D1B-4961-BEFE-8D38B0FCF77D}" type="presParOf" srcId="{2F9A4919-1120-491C-85F9-BA14FDCA8866}" destId="{7F301F8D-D21E-4EB3-A336-13074A4CA555}" srcOrd="1" destOrd="0" presId="urn:microsoft.com/office/officeart/2005/8/layout/orgChart1"/>
    <dgm:cxn modelId="{85F29FAD-B4BB-4DE4-BC1C-39CC370AD3A0}" type="presParOf" srcId="{7C0BFC82-502F-4BE4-9753-CECF9E42153C}" destId="{96169536-8480-46D7-9ECA-5200204F549C}" srcOrd="1" destOrd="0" presId="urn:microsoft.com/office/officeart/2005/8/layout/orgChart1"/>
    <dgm:cxn modelId="{B24F928D-51EF-4458-A697-0EA54502C8CA}" type="presParOf" srcId="{7C0BFC82-502F-4BE4-9753-CECF9E42153C}" destId="{C149163E-CF0C-4A13-8FA1-2A7AB4C566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800EE-FB32-4527-9B7B-56AD0D164459}">
      <dsp:nvSpPr>
        <dsp:cNvPr id="0" name=""/>
        <dsp:cNvSpPr/>
      </dsp:nvSpPr>
      <dsp:spPr>
        <a:xfrm>
          <a:off x="4351258" y="1484545"/>
          <a:ext cx="91440" cy="3600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081"/>
              </a:lnTo>
              <a:lnTo>
                <a:pt x="110179" y="3600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169F9-16EB-4FA0-910C-59A2DBCE3596}">
      <dsp:nvSpPr>
        <dsp:cNvPr id="0" name=""/>
        <dsp:cNvSpPr/>
      </dsp:nvSpPr>
      <dsp:spPr>
        <a:xfrm>
          <a:off x="4286798" y="1484545"/>
          <a:ext cx="91440" cy="360042"/>
        </a:xfrm>
        <a:custGeom>
          <a:avLst/>
          <a:gdLst/>
          <a:ahLst/>
          <a:cxnLst/>
          <a:rect l="0" t="0" r="0" b="0"/>
          <a:pathLst>
            <a:path>
              <a:moveTo>
                <a:pt x="110179" y="0"/>
              </a:moveTo>
              <a:lnTo>
                <a:pt x="110179" y="360042"/>
              </a:lnTo>
              <a:lnTo>
                <a:pt x="45720" y="360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B731A-CDF4-49E1-9449-79CA3F95B759}">
      <dsp:nvSpPr>
        <dsp:cNvPr id="0" name=""/>
        <dsp:cNvSpPr/>
      </dsp:nvSpPr>
      <dsp:spPr>
        <a:xfrm>
          <a:off x="4396978" y="1484545"/>
          <a:ext cx="4085484" cy="73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199"/>
              </a:lnTo>
              <a:lnTo>
                <a:pt x="4085484" y="669199"/>
              </a:lnTo>
              <a:lnTo>
                <a:pt x="4085484" y="733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2B918-1936-4A55-BF8B-464794B83882}">
      <dsp:nvSpPr>
        <dsp:cNvPr id="0" name=""/>
        <dsp:cNvSpPr/>
      </dsp:nvSpPr>
      <dsp:spPr>
        <a:xfrm>
          <a:off x="4396978" y="1484545"/>
          <a:ext cx="3342668" cy="73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199"/>
              </a:lnTo>
              <a:lnTo>
                <a:pt x="3342668" y="669199"/>
              </a:lnTo>
              <a:lnTo>
                <a:pt x="3342668" y="733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AE096-9B85-432F-BA51-6DECA932FD4D}">
      <dsp:nvSpPr>
        <dsp:cNvPr id="0" name=""/>
        <dsp:cNvSpPr/>
      </dsp:nvSpPr>
      <dsp:spPr>
        <a:xfrm>
          <a:off x="4396978" y="1484545"/>
          <a:ext cx="2599853" cy="73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199"/>
              </a:lnTo>
              <a:lnTo>
                <a:pt x="2599853" y="669199"/>
              </a:lnTo>
              <a:lnTo>
                <a:pt x="2599853" y="733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8E3F0-8CC4-4E72-912F-4A1F698BB532}">
      <dsp:nvSpPr>
        <dsp:cNvPr id="0" name=""/>
        <dsp:cNvSpPr/>
      </dsp:nvSpPr>
      <dsp:spPr>
        <a:xfrm>
          <a:off x="4396978" y="1484545"/>
          <a:ext cx="1857038" cy="73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199"/>
              </a:lnTo>
              <a:lnTo>
                <a:pt x="1857038" y="669199"/>
              </a:lnTo>
              <a:lnTo>
                <a:pt x="1857038" y="733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42A44-EE4B-4C8C-8995-513310AEEB84}">
      <dsp:nvSpPr>
        <dsp:cNvPr id="0" name=""/>
        <dsp:cNvSpPr/>
      </dsp:nvSpPr>
      <dsp:spPr>
        <a:xfrm>
          <a:off x="4396978" y="1484545"/>
          <a:ext cx="1114222" cy="740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946"/>
              </a:lnTo>
              <a:lnTo>
                <a:pt x="1114222" y="675946"/>
              </a:lnTo>
              <a:lnTo>
                <a:pt x="1114222" y="7404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704AA-61BD-43B3-AB20-616328210A81}">
      <dsp:nvSpPr>
        <dsp:cNvPr id="0" name=""/>
        <dsp:cNvSpPr/>
      </dsp:nvSpPr>
      <dsp:spPr>
        <a:xfrm>
          <a:off x="4396978" y="1484545"/>
          <a:ext cx="371407" cy="73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199"/>
              </a:lnTo>
              <a:lnTo>
                <a:pt x="371407" y="669199"/>
              </a:lnTo>
              <a:lnTo>
                <a:pt x="371407" y="733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FABD4-04D9-495F-8B32-98087821873F}">
      <dsp:nvSpPr>
        <dsp:cNvPr id="0" name=""/>
        <dsp:cNvSpPr/>
      </dsp:nvSpPr>
      <dsp:spPr>
        <a:xfrm>
          <a:off x="4025570" y="1484545"/>
          <a:ext cx="371407" cy="733659"/>
        </a:xfrm>
        <a:custGeom>
          <a:avLst/>
          <a:gdLst/>
          <a:ahLst/>
          <a:cxnLst/>
          <a:rect l="0" t="0" r="0" b="0"/>
          <a:pathLst>
            <a:path>
              <a:moveTo>
                <a:pt x="371407" y="0"/>
              </a:moveTo>
              <a:lnTo>
                <a:pt x="371407" y="669199"/>
              </a:lnTo>
              <a:lnTo>
                <a:pt x="0" y="669199"/>
              </a:lnTo>
              <a:lnTo>
                <a:pt x="0" y="733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07BF9-FA63-46B5-AD78-F25107C7BCD0}">
      <dsp:nvSpPr>
        <dsp:cNvPr id="0" name=""/>
        <dsp:cNvSpPr/>
      </dsp:nvSpPr>
      <dsp:spPr>
        <a:xfrm>
          <a:off x="3282755" y="1484545"/>
          <a:ext cx="1114222" cy="733659"/>
        </a:xfrm>
        <a:custGeom>
          <a:avLst/>
          <a:gdLst/>
          <a:ahLst/>
          <a:cxnLst/>
          <a:rect l="0" t="0" r="0" b="0"/>
          <a:pathLst>
            <a:path>
              <a:moveTo>
                <a:pt x="1114222" y="0"/>
              </a:moveTo>
              <a:lnTo>
                <a:pt x="1114222" y="669199"/>
              </a:lnTo>
              <a:lnTo>
                <a:pt x="0" y="669199"/>
              </a:lnTo>
              <a:lnTo>
                <a:pt x="0" y="733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1CC97-CAD4-468E-9D5A-44CB4E7D9AB2}">
      <dsp:nvSpPr>
        <dsp:cNvPr id="0" name=""/>
        <dsp:cNvSpPr/>
      </dsp:nvSpPr>
      <dsp:spPr>
        <a:xfrm>
          <a:off x="2539939" y="1484545"/>
          <a:ext cx="1857038" cy="733659"/>
        </a:xfrm>
        <a:custGeom>
          <a:avLst/>
          <a:gdLst/>
          <a:ahLst/>
          <a:cxnLst/>
          <a:rect l="0" t="0" r="0" b="0"/>
          <a:pathLst>
            <a:path>
              <a:moveTo>
                <a:pt x="1857038" y="0"/>
              </a:moveTo>
              <a:lnTo>
                <a:pt x="1857038" y="669199"/>
              </a:lnTo>
              <a:lnTo>
                <a:pt x="0" y="669199"/>
              </a:lnTo>
              <a:lnTo>
                <a:pt x="0" y="733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C096B-5B5F-4E2E-AAC8-A4EE1F6C558D}">
      <dsp:nvSpPr>
        <dsp:cNvPr id="0" name=""/>
        <dsp:cNvSpPr/>
      </dsp:nvSpPr>
      <dsp:spPr>
        <a:xfrm>
          <a:off x="1797124" y="1484545"/>
          <a:ext cx="2599853" cy="733659"/>
        </a:xfrm>
        <a:custGeom>
          <a:avLst/>
          <a:gdLst/>
          <a:ahLst/>
          <a:cxnLst/>
          <a:rect l="0" t="0" r="0" b="0"/>
          <a:pathLst>
            <a:path>
              <a:moveTo>
                <a:pt x="2599853" y="0"/>
              </a:moveTo>
              <a:lnTo>
                <a:pt x="2599853" y="669199"/>
              </a:lnTo>
              <a:lnTo>
                <a:pt x="0" y="669199"/>
              </a:lnTo>
              <a:lnTo>
                <a:pt x="0" y="733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1D438-D280-44D8-A99A-149DAA3E29A7}">
      <dsp:nvSpPr>
        <dsp:cNvPr id="0" name=""/>
        <dsp:cNvSpPr/>
      </dsp:nvSpPr>
      <dsp:spPr>
        <a:xfrm>
          <a:off x="1054309" y="1484545"/>
          <a:ext cx="3342668" cy="733659"/>
        </a:xfrm>
        <a:custGeom>
          <a:avLst/>
          <a:gdLst/>
          <a:ahLst/>
          <a:cxnLst/>
          <a:rect l="0" t="0" r="0" b="0"/>
          <a:pathLst>
            <a:path>
              <a:moveTo>
                <a:pt x="3342668" y="0"/>
              </a:moveTo>
              <a:lnTo>
                <a:pt x="3342668" y="669199"/>
              </a:lnTo>
              <a:lnTo>
                <a:pt x="0" y="669199"/>
              </a:lnTo>
              <a:lnTo>
                <a:pt x="0" y="733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32E5D-A001-4D59-B916-FC4CBF23C44D}">
      <dsp:nvSpPr>
        <dsp:cNvPr id="0" name=""/>
        <dsp:cNvSpPr/>
      </dsp:nvSpPr>
      <dsp:spPr>
        <a:xfrm>
          <a:off x="311493" y="1484545"/>
          <a:ext cx="4085484" cy="728192"/>
        </a:xfrm>
        <a:custGeom>
          <a:avLst/>
          <a:gdLst/>
          <a:ahLst/>
          <a:cxnLst/>
          <a:rect l="0" t="0" r="0" b="0"/>
          <a:pathLst>
            <a:path>
              <a:moveTo>
                <a:pt x="4085484" y="0"/>
              </a:moveTo>
              <a:lnTo>
                <a:pt x="4085484" y="663733"/>
              </a:lnTo>
              <a:lnTo>
                <a:pt x="0" y="663733"/>
              </a:lnTo>
              <a:lnTo>
                <a:pt x="0" y="7281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E017A-54A7-46E9-98CC-F6F68EBC68C5}">
      <dsp:nvSpPr>
        <dsp:cNvPr id="0" name=""/>
        <dsp:cNvSpPr/>
      </dsp:nvSpPr>
      <dsp:spPr>
        <a:xfrm>
          <a:off x="3574264" y="750030"/>
          <a:ext cx="1645427" cy="734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Verksamhetsnära ledningsgrupp</a:t>
          </a:r>
        </a:p>
      </dsp:txBody>
      <dsp:txXfrm>
        <a:off x="3574264" y="750030"/>
        <a:ext cx="1645427" cy="734515"/>
      </dsp:txXfrm>
    </dsp:sp>
    <dsp:sp modelId="{BEE01C21-BC13-4345-AD91-1B3B069521C3}">
      <dsp:nvSpPr>
        <dsp:cNvPr id="0" name=""/>
        <dsp:cNvSpPr/>
      </dsp:nvSpPr>
      <dsp:spPr>
        <a:xfrm>
          <a:off x="4545" y="2212738"/>
          <a:ext cx="613896" cy="1557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AME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/>
            <a:t>Arbets-marknadsenheten</a:t>
          </a:r>
        </a:p>
      </dsp:txBody>
      <dsp:txXfrm>
        <a:off x="4545" y="2212738"/>
        <a:ext cx="613896" cy="1557082"/>
      </dsp:txXfrm>
    </dsp:sp>
    <dsp:sp modelId="{CF34BD9A-422B-48BA-A437-3D17AEA08789}">
      <dsp:nvSpPr>
        <dsp:cNvPr id="0" name=""/>
        <dsp:cNvSpPr/>
      </dsp:nvSpPr>
      <dsp:spPr>
        <a:xfrm>
          <a:off x="747360" y="2218204"/>
          <a:ext cx="613896" cy="1541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 err="1"/>
            <a:t>Biblio-tek</a:t>
          </a:r>
          <a:endParaRPr lang="sv-SE" sz="1400" kern="1200" dirty="0"/>
        </a:p>
      </dsp:txBody>
      <dsp:txXfrm>
        <a:off x="747360" y="2218204"/>
        <a:ext cx="613896" cy="1541974"/>
      </dsp:txXfrm>
    </dsp:sp>
    <dsp:sp modelId="{EC24D9A2-9693-4E78-852E-E4923CD3E9ED}">
      <dsp:nvSpPr>
        <dsp:cNvPr id="0" name=""/>
        <dsp:cNvSpPr/>
      </dsp:nvSpPr>
      <dsp:spPr>
        <a:xfrm>
          <a:off x="1490176" y="2218204"/>
          <a:ext cx="613896" cy="1548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Bäckby folk-hög-skola</a:t>
          </a:r>
        </a:p>
      </dsp:txBody>
      <dsp:txXfrm>
        <a:off x="1490176" y="2218204"/>
        <a:ext cx="613896" cy="1548733"/>
      </dsp:txXfrm>
    </dsp:sp>
    <dsp:sp modelId="{EB8A6C33-BBA9-4404-B967-CC1457892641}">
      <dsp:nvSpPr>
        <dsp:cNvPr id="0" name=""/>
        <dsp:cNvSpPr/>
      </dsp:nvSpPr>
      <dsp:spPr>
        <a:xfrm>
          <a:off x="2232991" y="2218204"/>
          <a:ext cx="613896" cy="1555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Bäckby Norra förskola</a:t>
          </a:r>
        </a:p>
      </dsp:txBody>
      <dsp:txXfrm>
        <a:off x="2232991" y="2218204"/>
        <a:ext cx="613896" cy="1555737"/>
      </dsp:txXfrm>
    </dsp:sp>
    <dsp:sp modelId="{65460479-C8D6-4F1D-B620-6A4018F3B500}">
      <dsp:nvSpPr>
        <dsp:cNvPr id="0" name=""/>
        <dsp:cNvSpPr/>
      </dsp:nvSpPr>
      <dsp:spPr>
        <a:xfrm>
          <a:off x="2975806" y="2218204"/>
          <a:ext cx="613896" cy="15432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Familje-centrum</a:t>
          </a:r>
        </a:p>
      </dsp:txBody>
      <dsp:txXfrm>
        <a:off x="2975806" y="2218204"/>
        <a:ext cx="613896" cy="1543247"/>
      </dsp:txXfrm>
    </dsp:sp>
    <dsp:sp modelId="{3914108B-BF12-4388-B3F2-74ED5B80C193}">
      <dsp:nvSpPr>
        <dsp:cNvPr id="0" name=""/>
        <dsp:cNvSpPr/>
      </dsp:nvSpPr>
      <dsp:spPr>
        <a:xfrm>
          <a:off x="3718621" y="2218204"/>
          <a:ext cx="613896" cy="1542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Fritids-klubb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Fritids-gård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Mötes-plats äldre</a:t>
          </a:r>
        </a:p>
      </dsp:txBody>
      <dsp:txXfrm>
        <a:off x="3718621" y="2218204"/>
        <a:ext cx="613896" cy="1542244"/>
      </dsp:txXfrm>
    </dsp:sp>
    <dsp:sp modelId="{C209FFB9-6A0D-4D47-9862-09E54755C78F}">
      <dsp:nvSpPr>
        <dsp:cNvPr id="0" name=""/>
        <dsp:cNvSpPr/>
      </dsp:nvSpPr>
      <dsp:spPr>
        <a:xfrm>
          <a:off x="4461437" y="2218204"/>
          <a:ext cx="613896" cy="1555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Före-byggar-centrum</a:t>
          </a:r>
        </a:p>
      </dsp:txBody>
      <dsp:txXfrm>
        <a:off x="4461437" y="2218204"/>
        <a:ext cx="613896" cy="1555737"/>
      </dsp:txXfrm>
    </dsp:sp>
    <dsp:sp modelId="{F976409F-05BF-4BA3-8CEA-9AF1026B4F1F}">
      <dsp:nvSpPr>
        <dsp:cNvPr id="0" name=""/>
        <dsp:cNvSpPr/>
      </dsp:nvSpPr>
      <dsp:spPr>
        <a:xfrm>
          <a:off x="5204252" y="2224951"/>
          <a:ext cx="613896" cy="15422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Hällby-skolan</a:t>
          </a:r>
        </a:p>
      </dsp:txBody>
      <dsp:txXfrm>
        <a:off x="5204252" y="2224951"/>
        <a:ext cx="613896" cy="1542244"/>
      </dsp:txXfrm>
    </dsp:sp>
    <dsp:sp modelId="{13856020-10F6-4484-9A2E-152FD044E1A7}">
      <dsp:nvSpPr>
        <dsp:cNvPr id="0" name=""/>
        <dsp:cNvSpPr/>
      </dsp:nvSpPr>
      <dsp:spPr>
        <a:xfrm>
          <a:off x="5947067" y="2218204"/>
          <a:ext cx="613896" cy="1555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Mimer</a:t>
          </a:r>
        </a:p>
      </dsp:txBody>
      <dsp:txXfrm>
        <a:off x="5947067" y="2218204"/>
        <a:ext cx="613896" cy="1555559"/>
      </dsp:txXfrm>
    </dsp:sp>
    <dsp:sp modelId="{50E19DCD-6092-4333-9F1E-2A06B6378CEF}">
      <dsp:nvSpPr>
        <dsp:cNvPr id="0" name=""/>
        <dsp:cNvSpPr/>
      </dsp:nvSpPr>
      <dsp:spPr>
        <a:xfrm>
          <a:off x="6689883" y="2218204"/>
          <a:ext cx="613896" cy="1555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Röse-gårds förskola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 dirty="0"/>
        </a:p>
      </dsp:txBody>
      <dsp:txXfrm>
        <a:off x="6689883" y="2218204"/>
        <a:ext cx="613896" cy="1555442"/>
      </dsp:txXfrm>
    </dsp:sp>
    <dsp:sp modelId="{57AD0323-107D-4745-92C6-B4B287160405}">
      <dsp:nvSpPr>
        <dsp:cNvPr id="0" name=""/>
        <dsp:cNvSpPr/>
      </dsp:nvSpPr>
      <dsp:spPr>
        <a:xfrm>
          <a:off x="7432698" y="2218204"/>
          <a:ext cx="613896" cy="1548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Röse-gårds-skolan</a:t>
          </a:r>
          <a:r>
            <a:rPr lang="sv-SE" sz="700" kern="1200" dirty="0"/>
            <a:t> </a:t>
          </a:r>
        </a:p>
      </dsp:txBody>
      <dsp:txXfrm>
        <a:off x="7432698" y="2218204"/>
        <a:ext cx="613896" cy="1548861"/>
      </dsp:txXfrm>
    </dsp:sp>
    <dsp:sp modelId="{4ACCB307-137E-4985-B2A9-AFA3B7E1E9D6}">
      <dsp:nvSpPr>
        <dsp:cNvPr id="0" name=""/>
        <dsp:cNvSpPr/>
      </dsp:nvSpPr>
      <dsp:spPr>
        <a:xfrm>
          <a:off x="8175513" y="2218204"/>
          <a:ext cx="613896" cy="15570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 err="1"/>
            <a:t>Utveck-ling</a:t>
          </a:r>
          <a:r>
            <a:rPr lang="sv-SE" sz="1400" kern="1200" dirty="0"/>
            <a:t> Bäckby</a:t>
          </a:r>
        </a:p>
      </dsp:txBody>
      <dsp:txXfrm>
        <a:off x="8175513" y="2218204"/>
        <a:ext cx="613896" cy="1557082"/>
      </dsp:txXfrm>
    </dsp:sp>
    <dsp:sp modelId="{8DDE5939-FFCF-4A9B-B2B3-611040B8DE80}">
      <dsp:nvSpPr>
        <dsp:cNvPr id="0" name=""/>
        <dsp:cNvSpPr/>
      </dsp:nvSpPr>
      <dsp:spPr>
        <a:xfrm>
          <a:off x="3348000" y="1599967"/>
          <a:ext cx="984518" cy="4892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EST – </a:t>
          </a:r>
          <a:r>
            <a:rPr lang="sv-SE" sz="1200" kern="1200" dirty="0"/>
            <a:t>Effektiv samordning för trygghet </a:t>
          </a:r>
        </a:p>
      </dsp:txBody>
      <dsp:txXfrm>
        <a:off x="3348000" y="1599967"/>
        <a:ext cx="984518" cy="489242"/>
      </dsp:txXfrm>
    </dsp:sp>
    <dsp:sp modelId="{FB4C9164-4698-496E-8D7A-4DED9A9C8A92}">
      <dsp:nvSpPr>
        <dsp:cNvPr id="0" name=""/>
        <dsp:cNvSpPr/>
      </dsp:nvSpPr>
      <dsp:spPr>
        <a:xfrm>
          <a:off x="4461437" y="1599967"/>
          <a:ext cx="1005237" cy="4893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På lika villkor</a:t>
          </a:r>
        </a:p>
      </dsp:txBody>
      <dsp:txXfrm>
        <a:off x="4461437" y="1599967"/>
        <a:ext cx="1005237" cy="489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95B19-B62D-43D1-A51E-D70A807270D9}" type="datetimeFigureOut">
              <a:rPr lang="sv-SE" smtClean="0"/>
              <a:t>2021-12-06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43EB5-4657-401D-82F7-99522EB0B0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91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Vem är jag, </a:t>
            </a:r>
          </a:p>
          <a:p>
            <a:r>
              <a:rPr lang="sv-SE" dirty="0"/>
              <a:t>Vår historia</a:t>
            </a:r>
          </a:p>
          <a:p>
            <a:r>
              <a:rPr lang="sv-SE" dirty="0"/>
              <a:t>Hur kan vi göra detta ihop/och delge varandra tips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43EB5-4657-401D-82F7-99522EB0B0C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321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>
                <a:solidFill>
                  <a:schemeClr val="bg1"/>
                </a:solidFill>
              </a:rPr>
              <a:t>Historia: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2016 rörigt hamnade på Polisen lista för utsatta stadsdelar.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Alla skulle göra sitt (satte ditt 4 olika samordnade) ingen viste om eller pratade med varandra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Resultat: Ännu mer kaos/alla fick panik och sprang på alla bolla och alla la sig i allt.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Projekttrötthet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>
                <a:solidFill>
                  <a:schemeClr val="bg1"/>
                </a:solidFill>
              </a:rPr>
              <a:t>Vad gjorde vi: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schemeClr val="bg1"/>
                </a:solidFill>
              </a:rPr>
              <a:t>Dåvarande förvaltning tog på sig uppdraget. Vi behövde någon som hade mandat men också förtroende för verksamheten upp åt inåt, sen behövde vi någon som hade förtroende i verksamheterna på Bäckby. FG dels var vi mycket mer flexibla. Fritidsgården behövde också inventera i vilka orkade köra på en del nyrekrytering. Jobbet behövde göras på fler ställen. Skapa trygghet uppåt inåt och utåt. Fritidsgården gjorde om </a:t>
            </a:r>
            <a:r>
              <a:rPr lang="sv-SE">
                <a:solidFill>
                  <a:schemeClr val="bg1"/>
                </a:solidFill>
              </a:rPr>
              <a:t>sin strategi.</a:t>
            </a:r>
            <a:endParaRPr lang="sv-SE" dirty="0">
              <a:solidFill>
                <a:schemeClr val="bg1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>
                <a:solidFill>
                  <a:schemeClr val="bg1"/>
                </a:solidFill>
              </a:rPr>
              <a:t>Ska finnas med i alla stadsdels arrangemang och aldrig göra något själva hela tiden tänka vem kan vi koppla ihop oss med.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Först skapa en samverkansstruktur i Bäckbyhuset för att sedan sakta öka men också tydligt definiera vem som gör vad.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Skapade tydliga roller för vem som hade ansvar för vad, försöka koordinera våra aktiviteter.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b="1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b="1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>
                <a:solidFill>
                  <a:schemeClr val="bg1"/>
                </a:solidFill>
              </a:rPr>
              <a:t>Arbetsgrupper: (</a:t>
            </a:r>
            <a:r>
              <a:rPr lang="sv-SE" b="0" dirty="0">
                <a:solidFill>
                  <a:schemeClr val="bg1"/>
                </a:solidFill>
              </a:rPr>
              <a:t>med syftet att dels lära känna varandra se till att vi hade gemensam bild på vad som händer.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Huset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Absoluta närområdet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Fastighetsägarna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solidFill>
                  <a:schemeClr val="bg1"/>
                </a:solidFill>
              </a:rPr>
              <a:t>När vi hade möts i de olika grupper skapades det andra undergrupper i grupperna. Ex fastighetsägarna som startade en egen förening utifrån sin kompetenser och sitt kunnande.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solidFill>
                  <a:schemeClr val="bg1"/>
                </a:solidFill>
              </a:rPr>
              <a:t>föreningsnätverket Bäckby </a:t>
            </a:r>
            <a:r>
              <a:rPr lang="sv-SE" dirty="0" err="1">
                <a:solidFill>
                  <a:schemeClr val="bg1"/>
                </a:solidFill>
              </a:rPr>
              <a:t>Skälby</a:t>
            </a:r>
            <a:r>
              <a:rPr lang="sv-SE" dirty="0">
                <a:solidFill>
                  <a:schemeClr val="bg1"/>
                </a:solidFill>
              </a:rPr>
              <a:t> Nätverk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Saknade en förening </a:t>
            </a:r>
          </a:p>
          <a:p>
            <a:r>
              <a:rPr lang="sv-SE" dirty="0">
                <a:solidFill>
                  <a:schemeClr val="bg1"/>
                </a:solidFill>
              </a:rPr>
              <a:t>Nästa steg: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Verksamhetsnära ledningsgrupp där medarbetare med mandat sitter. För att göra det profession bundet inte person bundet vilket man måste ha i början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Ha tydliga kopplingar till de olika samverkansgrupper som finns.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43EB5-4657-401D-82F7-99522EB0B0C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01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Verksamhetsnära ledningsgrupp där Västerås stad är sammankallande och många av stadens verksamheter finns med tillsammans med Fastighetsägare och Folkhögskolan som alla spelar en central roll för samverkan i stadsdelen.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Gruppen arbetar och mäter utifrån samma mål som På lika villkor för att det ska finnas en tydlig röd tråd i allt arbete som görs.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kombination till detta har vi också EST samverkan mellan Västerås stad</a:t>
            </a:r>
            <a:r>
              <a:rPr lang="sv-S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/Polisen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/Bostadsbolaget MIMER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B26605-6D69-4A1C-9526-A15BEF770A1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47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43EB5-4657-401D-82F7-99522EB0B0C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323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erskrift"/>
          <p:cNvSpPr>
            <a:spLocks noGrp="1"/>
          </p:cNvSpPr>
          <p:nvPr>
            <p:ph type="body" sz="quarter" idx="10" hasCustomPrompt="1"/>
          </p:nvPr>
        </p:nvSpPr>
        <p:spPr>
          <a:xfrm>
            <a:off x="1346400" y="2052000"/>
            <a:ext cx="6001200" cy="64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sz="3600" dirty="0"/>
              <a:t>&lt;Overskrift&gt;</a:t>
            </a:r>
            <a:endParaRPr lang="da-DK" dirty="0"/>
          </a:p>
        </p:txBody>
      </p:sp>
      <p:sp>
        <p:nvSpPr>
          <p:cNvPr id="7" name="Underrubrik"/>
          <p:cNvSpPr>
            <a:spLocks noGrp="1"/>
          </p:cNvSpPr>
          <p:nvPr>
            <p:ph type="body" sz="quarter" idx="11" hasCustomPrompt="1"/>
          </p:nvPr>
        </p:nvSpPr>
        <p:spPr>
          <a:xfrm>
            <a:off x="1346400" y="2707200"/>
            <a:ext cx="6001200" cy="46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dirty="0"/>
              <a:t>&lt;Underrubrik&gt;</a:t>
            </a:r>
          </a:p>
        </p:txBody>
      </p:sp>
    </p:spTree>
    <p:extLst>
      <p:ext uri="{BB962C8B-B14F-4D97-AF65-F5344CB8AC3E}">
        <p14:creationId xmlns:p14="http://schemas.microsoft.com/office/powerpoint/2010/main" val="213751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tan punktuppstäl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>
          <a:xfrm>
            <a:off x="486000" y="187200"/>
            <a:ext cx="8352000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10" name="Bröd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1044000"/>
            <a:ext cx="8352000" cy="3798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dirty="0"/>
              <a:t>&lt;</a:t>
            </a:r>
            <a:r>
              <a:rPr lang="da-DK" dirty="0" err="1"/>
              <a:t>Brödtext</a:t>
            </a:r>
            <a:r>
              <a:rPr lang="da-DK" dirty="0"/>
              <a:t>&gt;</a:t>
            </a:r>
          </a:p>
        </p:txBody>
      </p:sp>
      <p:sp>
        <p:nvSpPr>
          <p:cNvPr id="5" name="Department"/>
          <p:cNvSpPr txBox="1"/>
          <p:nvPr userDrawn="1"/>
        </p:nvSpPr>
        <p:spPr>
          <a:xfrm>
            <a:off x="4795200" y="4525200"/>
            <a:ext cx="3600000" cy="216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err="1">
                <a:solidFill>
                  <a:srgbClr val="254061"/>
                </a:solidFill>
                <a:latin typeface="+mn-lt"/>
                <a:ea typeface="+mn-ea"/>
                <a:cs typeface="+mn-cs"/>
              </a:rPr>
              <a:t>Förvaltning</a:t>
            </a:r>
            <a:r>
              <a:rPr lang="da-DK" sz="1000" kern="1200" dirty="0">
                <a:solidFill>
                  <a:srgbClr val="254061"/>
                </a:solidFill>
                <a:latin typeface="+mn-lt"/>
                <a:ea typeface="+mn-ea"/>
                <a:cs typeface="+mn-cs"/>
              </a:rPr>
              <a:t>/datum</a:t>
            </a:r>
          </a:p>
        </p:txBody>
      </p:sp>
    </p:spTree>
    <p:extLst>
      <p:ext uri="{BB962C8B-B14F-4D97-AF65-F5344CB8AC3E}">
        <p14:creationId xmlns:p14="http://schemas.microsoft.com/office/powerpoint/2010/main" val="12216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"/>
          <p:cNvSpPr>
            <a:spLocks noGrp="1"/>
          </p:cNvSpPr>
          <p:nvPr>
            <p:ph type="title" hasCustomPrompt="1"/>
          </p:nvPr>
        </p:nvSpPr>
        <p:spPr>
          <a:xfrm>
            <a:off x="457200" y="122400"/>
            <a:ext cx="8229600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6" name="Department"/>
          <p:cNvSpPr txBox="1"/>
          <p:nvPr userDrawn="1"/>
        </p:nvSpPr>
        <p:spPr>
          <a:xfrm>
            <a:off x="4795200" y="4525200"/>
            <a:ext cx="3600000" cy="21600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kern="1200" dirty="0" err="1">
                <a:solidFill>
                  <a:srgbClr val="254061"/>
                </a:solidFill>
                <a:latin typeface="+mn-lt"/>
                <a:ea typeface="+mn-ea"/>
                <a:cs typeface="+mn-cs"/>
              </a:rPr>
              <a:t>Förvaltning</a:t>
            </a:r>
            <a:r>
              <a:rPr lang="da-DK" sz="1000" kern="1200" dirty="0">
                <a:solidFill>
                  <a:srgbClr val="254061"/>
                </a:solidFill>
                <a:latin typeface="+mn-lt"/>
                <a:ea typeface="+mn-ea"/>
                <a:cs typeface="+mn-cs"/>
              </a:rPr>
              <a:t>/datum</a:t>
            </a:r>
          </a:p>
        </p:txBody>
      </p:sp>
      <p:sp>
        <p:nvSpPr>
          <p:cNvPr id="5" name="Brödtext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98800"/>
            <a:ext cx="4039200" cy="339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54061"/>
                </a:solidFill>
              </a:defRPr>
            </a:lvl1pPr>
            <a:lvl2pPr marL="514290" indent="-171431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200010" indent="-171431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869" indent="-171431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8" name="Brödtext2"/>
          <p:cNvSpPr>
            <a:spLocks noGrp="1"/>
          </p:cNvSpPr>
          <p:nvPr>
            <p:ph type="body" sz="quarter" idx="11" hasCustomPrompt="1"/>
          </p:nvPr>
        </p:nvSpPr>
        <p:spPr>
          <a:xfrm>
            <a:off x="4647600" y="1198800"/>
            <a:ext cx="4039200" cy="339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54061"/>
                </a:solidFill>
              </a:defRPr>
            </a:lvl1pPr>
            <a:lvl2pPr marL="514290" indent="-171431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200010" indent="-171431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869" indent="-171431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434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utan punktuppstäl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67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4" descr="grafiskborder20130229.jpg"/>
          <p:cNvPicPr preferRelativeResize="0"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65895" cy="3882348"/>
          </a:xfrm>
          <a:prstGeom prst="rect">
            <a:avLst/>
          </a:prstGeom>
        </p:spPr>
      </p:pic>
      <p:pic>
        <p:nvPicPr>
          <p:cNvPr id="8" name="Bildobjekt 4" descr="grafiskborder20130229.jpg"/>
          <p:cNvPicPr preferRelativeResize="0">
            <a:picLocks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/>
        </p:blipFill>
        <p:spPr>
          <a:xfrm>
            <a:off x="3" y="2577817"/>
            <a:ext cx="165895" cy="25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l" defTabSz="68572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68572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715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1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9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73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45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31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6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2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9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16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881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30F66E2-D7CB-4C29-A501-1CA25DCCA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5" y="0"/>
            <a:ext cx="8939613" cy="5143500"/>
          </a:xfrm>
          <a:prstGeom prst="rect">
            <a:avLst/>
          </a:prstGeom>
          <a:solidFill>
            <a:schemeClr val="bg1">
              <a:alpha val="43000"/>
            </a:schemeClr>
          </a:solidFill>
          <a:effectLst>
            <a:outerShdw blurRad="50800" dist="50800" dir="5400000" algn="ctr" rotWithShape="0">
              <a:schemeClr val="accent1"/>
            </a:outerShdw>
          </a:effec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85215E1-6C80-4125-A1C9-8CEF762B237E}"/>
              </a:ext>
            </a:extLst>
          </p:cNvPr>
          <p:cNvSpPr/>
          <p:nvPr/>
        </p:nvSpPr>
        <p:spPr>
          <a:xfrm>
            <a:off x="204387" y="0"/>
            <a:ext cx="8939613" cy="5204476"/>
          </a:xfrm>
          <a:prstGeom prst="rect">
            <a:avLst/>
          </a:prstGeom>
          <a:solidFill>
            <a:srgbClr val="00305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C1C614-3273-469A-9A2C-532D6B2006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6400" y="2707200"/>
            <a:ext cx="6572304" cy="468000"/>
          </a:xfrm>
        </p:spPr>
        <p:txBody>
          <a:bodyPr/>
          <a:lstStyle/>
          <a:p>
            <a:r>
              <a:rPr lang="sv-SE" sz="1400" b="1" dirty="0">
                <a:solidFill>
                  <a:schemeClr val="bg1"/>
                </a:solidFill>
              </a:rPr>
              <a:t>Bäckbys väg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8CE6F33-AA6E-4F53-91EE-30B870AA0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6400" y="2052000"/>
            <a:ext cx="7005120" cy="648000"/>
          </a:xfrm>
        </p:spPr>
        <p:txBody>
          <a:bodyPr/>
          <a:lstStyle/>
          <a:p>
            <a:r>
              <a:rPr lang="sv-SE" sz="2400" dirty="0">
                <a:solidFill>
                  <a:schemeClr val="bg1"/>
                </a:solidFill>
              </a:rPr>
              <a:t>Workshop ”Att mötas i </a:t>
            </a:r>
            <a:r>
              <a:rPr lang="sv-SE" sz="2400" dirty="0" err="1">
                <a:solidFill>
                  <a:schemeClr val="bg1"/>
                </a:solidFill>
              </a:rPr>
              <a:t>Ögonhjöd</a:t>
            </a:r>
            <a:r>
              <a:rPr lang="sv-SE" sz="2400" dirty="0">
                <a:solidFill>
                  <a:schemeClr val="bg1"/>
                </a:solidFill>
              </a:rPr>
              <a:t>”</a:t>
            </a:r>
            <a:endParaRPr lang="sv-SE" sz="24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91B55AA-AD51-40E5-AF6E-3608855619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87" y="4000500"/>
            <a:ext cx="759114" cy="10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7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96AB23E-E40F-43F8-95EE-CA23A82EE48C}"/>
              </a:ext>
            </a:extLst>
          </p:cNvPr>
          <p:cNvSpPr/>
          <p:nvPr/>
        </p:nvSpPr>
        <p:spPr>
          <a:xfrm>
            <a:off x="102192" y="0"/>
            <a:ext cx="8939613" cy="5204476"/>
          </a:xfrm>
          <a:prstGeom prst="rect">
            <a:avLst/>
          </a:prstGeom>
          <a:solidFill>
            <a:srgbClr val="00305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43D4B08-AF4E-417E-BB5A-36E92A3B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F0A9A0-ECFD-47FA-BCF8-6416EF3487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2BC03A8-284D-41F9-B25E-EF463BD1C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3" y="0"/>
            <a:ext cx="8939613" cy="51435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3FBED27-5662-4832-8CA2-06A3D490E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5" y="0"/>
            <a:ext cx="8994679" cy="51435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E9F530D-2920-42EC-A7BC-AD7A908AD9C5}"/>
              </a:ext>
            </a:extLst>
          </p:cNvPr>
          <p:cNvSpPr txBox="1"/>
          <p:nvPr/>
        </p:nvSpPr>
        <p:spPr>
          <a:xfrm>
            <a:off x="430934" y="300600"/>
            <a:ext cx="7512916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758190" lvl="0">
              <a:lnSpc>
                <a:spcPct val="95000"/>
              </a:lnSpc>
              <a:spcBef>
                <a:spcPts val="15"/>
              </a:spcBef>
              <a:spcAft>
                <a:spcPts val="0"/>
              </a:spcAft>
            </a:pPr>
            <a:r>
              <a:rPr lang="sv-S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Bäckby historia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62A8135-C5EC-4410-9523-634180B53266}"/>
              </a:ext>
            </a:extLst>
          </p:cNvPr>
          <p:cNvSpPr txBox="1"/>
          <p:nvPr/>
        </p:nvSpPr>
        <p:spPr>
          <a:xfrm>
            <a:off x="337262" y="1143000"/>
            <a:ext cx="78496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defTabSz="685800">
              <a:spcBef>
                <a:spcPts val="0"/>
              </a:spcBef>
              <a:buNone/>
            </a:pPr>
            <a:endParaRPr lang="sv-SE" dirty="0">
              <a:solidFill>
                <a:prstClr val="white"/>
              </a:solidFill>
              <a:latin typeface="Calibri Light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8F7B309-5310-45DF-9656-66BC7F44ED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87" y="4000500"/>
            <a:ext cx="759114" cy="104399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B8757E90-F6E9-4390-BE16-2EF0C862C5EB}"/>
              </a:ext>
            </a:extLst>
          </p:cNvPr>
          <p:cNvSpPr txBox="1"/>
          <p:nvPr/>
        </p:nvSpPr>
        <p:spPr>
          <a:xfrm>
            <a:off x="152512" y="935250"/>
            <a:ext cx="72753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Historia: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 2016 Rörigt hamnade på Polisen lista för utsatta stadsdelar. 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Vad gjorde vi: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Någon måste ta ansvar </a:t>
            </a:r>
            <a:r>
              <a:rPr lang="sv-SE" b="1" dirty="0" err="1">
                <a:solidFill>
                  <a:schemeClr val="bg1"/>
                </a:solidFill>
              </a:rPr>
              <a:t>Ansvar</a:t>
            </a:r>
            <a:endParaRPr lang="sv-SE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</a:rPr>
              <a:t> </a:t>
            </a:r>
            <a:r>
              <a:rPr lang="sv-SE" dirty="0">
                <a:solidFill>
                  <a:schemeClr val="bg1"/>
                </a:solidFill>
              </a:rPr>
              <a:t>Återskapa </a:t>
            </a:r>
            <a:r>
              <a:rPr lang="sv-SE" b="1" dirty="0">
                <a:solidFill>
                  <a:schemeClr val="bg1"/>
                </a:solidFill>
              </a:rPr>
              <a:t>Förtroende/Tillit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Skaffa en </a:t>
            </a:r>
            <a:r>
              <a:rPr lang="sv-SE" b="1" dirty="0">
                <a:solidFill>
                  <a:schemeClr val="bg1"/>
                </a:solidFill>
              </a:rPr>
              <a:t>gemensam bild </a:t>
            </a:r>
            <a:r>
              <a:rPr lang="sv-SE" dirty="0">
                <a:solidFill>
                  <a:schemeClr val="bg1"/>
                </a:solidFill>
              </a:rPr>
              <a:t>av stadsdelen och </a:t>
            </a:r>
            <a:r>
              <a:rPr lang="sv-SE" b="1" dirty="0">
                <a:solidFill>
                  <a:schemeClr val="bg1"/>
                </a:solidFill>
              </a:rPr>
              <a:t>förväntningar</a:t>
            </a:r>
            <a:r>
              <a:rPr lang="sv-SE" dirty="0">
                <a:solidFill>
                  <a:schemeClr val="bg1"/>
                </a:solidFill>
              </a:rPr>
              <a:t> på varandra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Vad kan vi göra med våra </a:t>
            </a:r>
            <a:r>
              <a:rPr lang="sv-SE" b="1" dirty="0">
                <a:solidFill>
                  <a:schemeClr val="bg1"/>
                </a:solidFill>
              </a:rPr>
              <a:t>kompetenser och resurser.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Nästa steg: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Kommunikation 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Vad är viktigt nu: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Gå från person och relation till att vara en profession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Tydlig förankring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</a:endParaRPr>
          </a:p>
          <a:p>
            <a:pPr lvl="1"/>
            <a:endParaRPr lang="sv-SE" dirty="0">
              <a:solidFill>
                <a:schemeClr val="bg1"/>
              </a:solidFill>
            </a:endParaRPr>
          </a:p>
          <a:p>
            <a:pPr lvl="1"/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3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/>
          <a:stretch/>
        </p:blipFill>
        <p:spPr>
          <a:xfrm>
            <a:off x="286977" y="-142406"/>
            <a:ext cx="8682001" cy="535437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20792" y="0"/>
            <a:ext cx="9023208" cy="5204476"/>
          </a:xfrm>
          <a:prstGeom prst="rect">
            <a:avLst/>
          </a:prstGeom>
          <a:solidFill>
            <a:srgbClr val="00305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715" y="4126552"/>
            <a:ext cx="548236" cy="75397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0C6A202-114D-4E13-8B18-0CA920AB7280}"/>
              </a:ext>
            </a:extLst>
          </p:cNvPr>
          <p:cNvGraphicFramePr/>
          <p:nvPr/>
        </p:nvGraphicFramePr>
        <p:xfrm>
          <a:off x="176769" y="125362"/>
          <a:ext cx="8793956" cy="451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7692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96AB23E-E40F-43F8-95EE-CA23A82EE48C}"/>
              </a:ext>
            </a:extLst>
          </p:cNvPr>
          <p:cNvSpPr/>
          <p:nvPr/>
        </p:nvSpPr>
        <p:spPr>
          <a:xfrm>
            <a:off x="102192" y="0"/>
            <a:ext cx="8939613" cy="5204476"/>
          </a:xfrm>
          <a:prstGeom prst="rect">
            <a:avLst/>
          </a:prstGeom>
          <a:solidFill>
            <a:srgbClr val="00305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a-DK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43D4B08-AF4E-417E-BB5A-36E92A3B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F0A9A0-ECFD-47FA-BCF8-6416EF3487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2BC03A8-284D-41F9-B25E-EF463BD1C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3" y="0"/>
            <a:ext cx="8939613" cy="51435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3FBED27-5662-4832-8CA2-06A3D490E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6" y="-294105"/>
            <a:ext cx="8994679" cy="543760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8F7B309-5310-45DF-9656-66BC7F44ED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87" y="4000500"/>
            <a:ext cx="759114" cy="1043999"/>
          </a:xfrm>
          <a:prstGeom prst="rect">
            <a:avLst/>
          </a:prstGeom>
        </p:spPr>
      </p:pic>
      <p:sp>
        <p:nvSpPr>
          <p:cNvPr id="14" name="Ellips 13">
            <a:extLst>
              <a:ext uri="{FF2B5EF4-FFF2-40B4-BE49-F238E27FC236}">
                <a16:creationId xmlns:a16="http://schemas.microsoft.com/office/drawing/2014/main" id="{FA0CD295-3D4C-4171-B57F-EF85D3E55289}"/>
              </a:ext>
            </a:extLst>
          </p:cNvPr>
          <p:cNvSpPr/>
          <p:nvPr/>
        </p:nvSpPr>
        <p:spPr>
          <a:xfrm>
            <a:off x="2540578" y="1965206"/>
            <a:ext cx="3116506" cy="1274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/>
              <a:t>Framgångsfaktorer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44CF1F9B-D143-4F27-8B24-4F612C01056D}"/>
              </a:ext>
            </a:extLst>
          </p:cNvPr>
          <p:cNvSpPr/>
          <p:nvPr/>
        </p:nvSpPr>
        <p:spPr>
          <a:xfrm>
            <a:off x="5657088" y="1328928"/>
            <a:ext cx="15179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/>
              <a:t>Mandat</a:t>
            </a:r>
            <a:endParaRPr lang="sv-SE" sz="1100" dirty="0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BAE88C4B-B836-4083-8619-192E3F218D4F}"/>
              </a:ext>
            </a:extLst>
          </p:cNvPr>
          <p:cNvSpPr/>
          <p:nvPr/>
        </p:nvSpPr>
        <p:spPr>
          <a:xfrm>
            <a:off x="6283705" y="2622237"/>
            <a:ext cx="20196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sv-SE" b="1" dirty="0">
                <a:solidFill>
                  <a:prstClr val="white"/>
                </a:solidFill>
                <a:latin typeface="Calibri Light"/>
              </a:rPr>
              <a:t>Gemensam bild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EB53EA08-49D9-424A-BCCC-8F7B265269DB}"/>
              </a:ext>
            </a:extLst>
          </p:cNvPr>
          <p:cNvSpPr/>
          <p:nvPr/>
        </p:nvSpPr>
        <p:spPr>
          <a:xfrm>
            <a:off x="2952750" y="3915300"/>
            <a:ext cx="1682496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sv-SE" b="1" dirty="0">
                <a:solidFill>
                  <a:prstClr val="white"/>
                </a:solidFill>
                <a:latin typeface="Calibri Light"/>
              </a:rPr>
              <a:t>Långsiktighet</a:t>
            </a: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36F7EE9-D706-443B-9D06-331F24D7177F}"/>
              </a:ext>
            </a:extLst>
          </p:cNvPr>
          <p:cNvSpPr/>
          <p:nvPr/>
        </p:nvSpPr>
        <p:spPr>
          <a:xfrm>
            <a:off x="415867" y="2123143"/>
            <a:ext cx="1387688" cy="1133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sv-SE" b="1" dirty="0">
                <a:solidFill>
                  <a:prstClr val="white"/>
                </a:solidFill>
                <a:latin typeface="Calibri Light"/>
              </a:rPr>
              <a:t>Tillit/</a:t>
            </a:r>
          </a:p>
          <a:p>
            <a:pPr marL="0" lvl="1" algn="ctr"/>
            <a:r>
              <a:rPr lang="sv-SE" b="1" dirty="0">
                <a:solidFill>
                  <a:prstClr val="white"/>
                </a:solidFill>
                <a:latin typeface="Calibri Light"/>
              </a:rPr>
              <a:t>Förtroende</a:t>
            </a: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427EBDAD-AE66-433E-B53D-CD31E0E95719}"/>
              </a:ext>
            </a:extLst>
          </p:cNvPr>
          <p:cNvSpPr/>
          <p:nvPr/>
        </p:nvSpPr>
        <p:spPr>
          <a:xfrm>
            <a:off x="2882223" y="697260"/>
            <a:ext cx="242320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sv-SE" b="1" dirty="0">
                <a:solidFill>
                  <a:prstClr val="white"/>
                </a:solidFill>
                <a:latin typeface="Calibri Light"/>
              </a:rPr>
              <a:t>Tydlig ansvarsfördelning  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FF53167C-F625-412E-B62D-C562597002A6}"/>
              </a:ext>
            </a:extLst>
          </p:cNvPr>
          <p:cNvCxnSpPr/>
          <p:nvPr/>
        </p:nvCxnSpPr>
        <p:spPr>
          <a:xfrm flipV="1">
            <a:off x="5114925" y="1965206"/>
            <a:ext cx="771525" cy="278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8B4CCF4F-64B1-4CE6-9D42-C2EC524224B8}"/>
              </a:ext>
            </a:extLst>
          </p:cNvPr>
          <p:cNvCxnSpPr/>
          <p:nvPr/>
        </p:nvCxnSpPr>
        <p:spPr>
          <a:xfrm flipV="1">
            <a:off x="4083220" y="1634670"/>
            <a:ext cx="0" cy="330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7BD8B9FF-0477-465E-9F24-2FE906A7C96A}"/>
              </a:ext>
            </a:extLst>
          </p:cNvPr>
          <p:cNvCxnSpPr>
            <a:cxnSpLocks/>
          </p:cNvCxnSpPr>
          <p:nvPr/>
        </p:nvCxnSpPr>
        <p:spPr>
          <a:xfrm flipH="1" flipV="1">
            <a:off x="1803555" y="2827818"/>
            <a:ext cx="1151122" cy="39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EB11223F-EA69-4054-8E8C-50A17E0D3448}"/>
              </a:ext>
            </a:extLst>
          </p:cNvPr>
          <p:cNvCxnSpPr>
            <a:cxnSpLocks/>
            <a:stCxn id="14" idx="4"/>
            <a:endCxn id="17" idx="0"/>
          </p:cNvCxnSpPr>
          <p:nvPr/>
        </p:nvCxnSpPr>
        <p:spPr>
          <a:xfrm flipH="1">
            <a:off x="3793998" y="3239270"/>
            <a:ext cx="304833" cy="676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DC02FE16-CCEB-42F0-9C46-42A6678FBFD0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5114925" y="2952680"/>
            <a:ext cx="1168780" cy="126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 23">
            <a:extLst>
              <a:ext uri="{FF2B5EF4-FFF2-40B4-BE49-F238E27FC236}">
                <a16:creationId xmlns:a16="http://schemas.microsoft.com/office/drawing/2014/main" id="{953C63E9-61F6-44A2-A8EA-942C9AC02C2C}"/>
              </a:ext>
            </a:extLst>
          </p:cNvPr>
          <p:cNvSpPr/>
          <p:nvPr/>
        </p:nvSpPr>
        <p:spPr>
          <a:xfrm>
            <a:off x="5189985" y="3858768"/>
            <a:ext cx="1682496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sv-SE" b="1" dirty="0">
                <a:solidFill>
                  <a:prstClr val="white"/>
                </a:solidFill>
                <a:latin typeface="Calibri Light"/>
              </a:rPr>
              <a:t>Förankring</a:t>
            </a: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1A9F29D0-AC1D-4854-AF75-8099E367DB5A}"/>
              </a:ext>
            </a:extLst>
          </p:cNvPr>
          <p:cNvSpPr/>
          <p:nvPr/>
        </p:nvSpPr>
        <p:spPr>
          <a:xfrm>
            <a:off x="243270" y="777085"/>
            <a:ext cx="242320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sv-SE" b="1" dirty="0">
                <a:solidFill>
                  <a:prstClr val="white"/>
                </a:solidFill>
                <a:latin typeface="Calibri Light"/>
              </a:rPr>
              <a:t>Kunskap och kompetens</a:t>
            </a: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41B4469-C3C1-4E02-9AC7-67BA4EAC0681}"/>
              </a:ext>
            </a:extLst>
          </p:cNvPr>
          <p:cNvCxnSpPr>
            <a:stCxn id="21" idx="5"/>
            <a:endCxn id="14" idx="1"/>
          </p:cNvCxnSpPr>
          <p:nvPr/>
        </p:nvCxnSpPr>
        <p:spPr>
          <a:xfrm>
            <a:off x="2311602" y="1557574"/>
            <a:ext cx="685378" cy="594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koppling 21">
            <a:extLst>
              <a:ext uri="{FF2B5EF4-FFF2-40B4-BE49-F238E27FC236}">
                <a16:creationId xmlns:a16="http://schemas.microsoft.com/office/drawing/2014/main" id="{5CAF1628-8D7A-432F-8A1B-2999316D4E81}"/>
              </a:ext>
            </a:extLst>
          </p:cNvPr>
          <p:cNvCxnSpPr/>
          <p:nvPr/>
        </p:nvCxnSpPr>
        <p:spPr>
          <a:xfrm>
            <a:off x="4752975" y="3079437"/>
            <a:ext cx="904109" cy="835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 27">
            <a:extLst>
              <a:ext uri="{FF2B5EF4-FFF2-40B4-BE49-F238E27FC236}">
                <a16:creationId xmlns:a16="http://schemas.microsoft.com/office/drawing/2014/main" id="{091F684B-5355-43A1-9854-C1335D6C9DBF}"/>
              </a:ext>
            </a:extLst>
          </p:cNvPr>
          <p:cNvSpPr/>
          <p:nvPr/>
        </p:nvSpPr>
        <p:spPr>
          <a:xfrm>
            <a:off x="415867" y="3953476"/>
            <a:ext cx="1982144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sv-SE" b="1" dirty="0">
                <a:solidFill>
                  <a:prstClr val="white"/>
                </a:solidFill>
                <a:latin typeface="Calibri Light"/>
              </a:rPr>
              <a:t>Kommunikation</a:t>
            </a:r>
          </a:p>
        </p:txBody>
      </p: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1BD77892-7E76-455B-98E2-C0C2D4021225}"/>
              </a:ext>
            </a:extLst>
          </p:cNvPr>
          <p:cNvCxnSpPr>
            <a:cxnSpLocks/>
          </p:cNvCxnSpPr>
          <p:nvPr/>
        </p:nvCxnSpPr>
        <p:spPr>
          <a:xfrm flipH="1">
            <a:off x="1803555" y="3079437"/>
            <a:ext cx="1349220" cy="921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74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otm" id="{77528129-9C58-4680-9D13-3B0173EB1D31}" vid="{6B20EDAF-1537-4637-A7E3-08DB208DADD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widescreen</Template>
  <TotalTime>695</TotalTime>
  <Words>509</Words>
  <Application>Microsoft Office PowerPoint</Application>
  <PresentationFormat>Bildspel på skärmen (16:9)</PresentationFormat>
  <Paragraphs>89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Persson, Annika</dc:creator>
  <cp:lastModifiedBy>Persson, Annika</cp:lastModifiedBy>
  <cp:revision>63</cp:revision>
  <cp:lastPrinted>2021-11-26T12:51:44Z</cp:lastPrinted>
  <dcterms:created xsi:type="dcterms:W3CDTF">2021-10-07T08:02:43Z</dcterms:created>
  <dcterms:modified xsi:type="dcterms:W3CDTF">2021-12-06T12:35:21Z</dcterms:modified>
</cp:coreProperties>
</file>